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87" r:id="rId3"/>
    <p:sldId id="278" r:id="rId4"/>
    <p:sldId id="292" r:id="rId5"/>
    <p:sldId id="307" r:id="rId6"/>
    <p:sldId id="308" r:id="rId7"/>
    <p:sldId id="309" r:id="rId8"/>
    <p:sldId id="310" r:id="rId9"/>
    <p:sldId id="340" r:id="rId10"/>
    <p:sldId id="312" r:id="rId11"/>
    <p:sldId id="313" r:id="rId12"/>
    <p:sldId id="314" r:id="rId13"/>
    <p:sldId id="315" r:id="rId14"/>
    <p:sldId id="318" r:id="rId15"/>
    <p:sldId id="342" r:id="rId16"/>
    <p:sldId id="341" r:id="rId17"/>
    <p:sldId id="347" r:id="rId18"/>
    <p:sldId id="316" r:id="rId19"/>
    <p:sldId id="317" r:id="rId20"/>
    <p:sldId id="321" r:id="rId21"/>
    <p:sldId id="323" r:id="rId22"/>
    <p:sldId id="325" r:id="rId23"/>
    <p:sldId id="343" r:id="rId24"/>
    <p:sldId id="346" r:id="rId25"/>
    <p:sldId id="329" r:id="rId26"/>
    <p:sldId id="332" r:id="rId27"/>
    <p:sldId id="334" r:id="rId28"/>
    <p:sldId id="337" r:id="rId29"/>
    <p:sldId id="339" r:id="rId30"/>
    <p:sldId id="290" r:id="rId31"/>
    <p:sldId id="291" r:id="rId32"/>
    <p:sldId id="344" r:id="rId33"/>
    <p:sldId id="348" r:id="rId34"/>
    <p:sldId id="263" r:id="rId35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7E2F"/>
    <a:srgbClr val="A6AF53"/>
    <a:srgbClr val="FB071F"/>
    <a:srgbClr val="FC091F"/>
    <a:srgbClr val="43A911"/>
    <a:srgbClr val="2681C9"/>
    <a:srgbClr val="57B413"/>
    <a:srgbClr val="46B214"/>
    <a:srgbClr val="FB6912"/>
    <a:srgbClr val="0D6C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14"/>
    <p:restoredTop sz="94679"/>
  </p:normalViewPr>
  <p:slideViewPr>
    <p:cSldViewPr snapToGrid="0" snapToObjects="1">
      <p:cViewPr varScale="1">
        <p:scale>
          <a:sx n="115" d="100"/>
          <a:sy n="115" d="100"/>
        </p:scale>
        <p:origin x="450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5482-0B83-564D-AA70-CF8F26B6F715}" type="datetimeFigureOut">
              <a:rPr kumimoji="1" lang="zh-CN" altLang="en-US" smtClean="0"/>
              <a:t>2017/12/6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3F2A-6F67-EE43-AF23-E94C5C9B39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9275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x-none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x-none" smtClean="0"/>
              <a:t>单击此处编辑母版文本样式</a:t>
            </a:r>
          </a:p>
          <a:p>
            <a:pPr lvl="1"/>
            <a:r>
              <a:rPr kumimoji="1" lang="zh-CN" altLang="x-none" smtClean="0"/>
              <a:t>二级</a:t>
            </a:r>
          </a:p>
          <a:p>
            <a:pPr lvl="2"/>
            <a:r>
              <a:rPr kumimoji="1" lang="zh-CN" altLang="x-none" smtClean="0"/>
              <a:t>三级</a:t>
            </a:r>
          </a:p>
          <a:p>
            <a:pPr lvl="3"/>
            <a:r>
              <a:rPr kumimoji="1" lang="zh-CN" altLang="x-none" smtClean="0"/>
              <a:t>四级</a:t>
            </a:r>
          </a:p>
          <a:p>
            <a:pPr lvl="4"/>
            <a:r>
              <a:rPr kumimoji="1" lang="zh-CN" altLang="x-none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5482-0B83-564D-AA70-CF8F26B6F715}" type="datetimeFigureOut">
              <a:rPr kumimoji="1" lang="zh-CN" altLang="en-US" smtClean="0"/>
              <a:t>2017/12/6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3F2A-6F67-EE43-AF23-E94C5C9B39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7254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x-none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x-none" smtClean="0"/>
              <a:t>单击此处编辑母版文本样式</a:t>
            </a:r>
          </a:p>
          <a:p>
            <a:pPr lvl="1"/>
            <a:r>
              <a:rPr kumimoji="1" lang="zh-CN" altLang="x-none" smtClean="0"/>
              <a:t>二级</a:t>
            </a:r>
          </a:p>
          <a:p>
            <a:pPr lvl="2"/>
            <a:r>
              <a:rPr kumimoji="1" lang="zh-CN" altLang="x-none" smtClean="0"/>
              <a:t>三级</a:t>
            </a:r>
          </a:p>
          <a:p>
            <a:pPr lvl="3"/>
            <a:r>
              <a:rPr kumimoji="1" lang="zh-CN" altLang="x-none" smtClean="0"/>
              <a:t>四级</a:t>
            </a:r>
          </a:p>
          <a:p>
            <a:pPr lvl="4"/>
            <a:r>
              <a:rPr kumimoji="1" lang="zh-CN" altLang="x-none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5482-0B83-564D-AA70-CF8F26B6F715}" type="datetimeFigureOut">
              <a:rPr kumimoji="1" lang="zh-CN" altLang="en-US" smtClean="0"/>
              <a:t>2017/12/6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3F2A-6F67-EE43-AF23-E94C5C9B39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3082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x-none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x-none" smtClean="0"/>
              <a:t>单击此处编辑母版文本样式</a:t>
            </a:r>
          </a:p>
          <a:p>
            <a:pPr lvl="1"/>
            <a:r>
              <a:rPr kumimoji="1" lang="zh-CN" altLang="x-none" smtClean="0"/>
              <a:t>二级</a:t>
            </a:r>
          </a:p>
          <a:p>
            <a:pPr lvl="2"/>
            <a:r>
              <a:rPr kumimoji="1" lang="zh-CN" altLang="x-none" smtClean="0"/>
              <a:t>三级</a:t>
            </a:r>
          </a:p>
          <a:p>
            <a:pPr lvl="3"/>
            <a:r>
              <a:rPr kumimoji="1" lang="zh-CN" altLang="x-none" smtClean="0"/>
              <a:t>四级</a:t>
            </a:r>
          </a:p>
          <a:p>
            <a:pPr lvl="4"/>
            <a:r>
              <a:rPr kumimoji="1" lang="zh-CN" altLang="x-none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5482-0B83-564D-AA70-CF8F26B6F715}" type="datetimeFigureOut">
              <a:rPr kumimoji="1" lang="zh-CN" altLang="en-US" smtClean="0"/>
              <a:t>2017/12/6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3F2A-6F67-EE43-AF23-E94C5C9B39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7350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x-none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x-none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5482-0B83-564D-AA70-CF8F26B6F715}" type="datetimeFigureOut">
              <a:rPr kumimoji="1" lang="zh-CN" altLang="en-US" smtClean="0"/>
              <a:t>2017/12/6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3F2A-6F67-EE43-AF23-E94C5C9B39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97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x-none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x-none" smtClean="0"/>
              <a:t>单击此处编辑母版文本样式</a:t>
            </a:r>
          </a:p>
          <a:p>
            <a:pPr lvl="1"/>
            <a:r>
              <a:rPr kumimoji="1" lang="zh-CN" altLang="x-none" smtClean="0"/>
              <a:t>二级</a:t>
            </a:r>
          </a:p>
          <a:p>
            <a:pPr lvl="2"/>
            <a:r>
              <a:rPr kumimoji="1" lang="zh-CN" altLang="x-none" smtClean="0"/>
              <a:t>三级</a:t>
            </a:r>
          </a:p>
          <a:p>
            <a:pPr lvl="3"/>
            <a:r>
              <a:rPr kumimoji="1" lang="zh-CN" altLang="x-none" smtClean="0"/>
              <a:t>四级</a:t>
            </a:r>
          </a:p>
          <a:p>
            <a:pPr lvl="4"/>
            <a:r>
              <a:rPr kumimoji="1" lang="zh-CN" altLang="x-none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x-none" smtClean="0"/>
              <a:t>单击此处编辑母版文本样式</a:t>
            </a:r>
          </a:p>
          <a:p>
            <a:pPr lvl="1"/>
            <a:r>
              <a:rPr kumimoji="1" lang="zh-CN" altLang="x-none" smtClean="0"/>
              <a:t>二级</a:t>
            </a:r>
          </a:p>
          <a:p>
            <a:pPr lvl="2"/>
            <a:r>
              <a:rPr kumimoji="1" lang="zh-CN" altLang="x-none" smtClean="0"/>
              <a:t>三级</a:t>
            </a:r>
          </a:p>
          <a:p>
            <a:pPr lvl="3"/>
            <a:r>
              <a:rPr kumimoji="1" lang="zh-CN" altLang="x-none" smtClean="0"/>
              <a:t>四级</a:t>
            </a:r>
          </a:p>
          <a:p>
            <a:pPr lvl="4"/>
            <a:r>
              <a:rPr kumimoji="1" lang="zh-CN" altLang="x-none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5482-0B83-564D-AA70-CF8F26B6F715}" type="datetimeFigureOut">
              <a:rPr kumimoji="1" lang="zh-CN" altLang="en-US" smtClean="0"/>
              <a:t>2017/12/6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3F2A-6F67-EE43-AF23-E94C5C9B39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3972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x-none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x-none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x-none" smtClean="0"/>
              <a:t>单击此处编辑母版文本样式</a:t>
            </a:r>
          </a:p>
          <a:p>
            <a:pPr lvl="1"/>
            <a:r>
              <a:rPr kumimoji="1" lang="zh-CN" altLang="x-none" smtClean="0"/>
              <a:t>二级</a:t>
            </a:r>
          </a:p>
          <a:p>
            <a:pPr lvl="2"/>
            <a:r>
              <a:rPr kumimoji="1" lang="zh-CN" altLang="x-none" smtClean="0"/>
              <a:t>三级</a:t>
            </a:r>
          </a:p>
          <a:p>
            <a:pPr lvl="3"/>
            <a:r>
              <a:rPr kumimoji="1" lang="zh-CN" altLang="x-none" smtClean="0"/>
              <a:t>四级</a:t>
            </a:r>
          </a:p>
          <a:p>
            <a:pPr lvl="4"/>
            <a:r>
              <a:rPr kumimoji="1" lang="zh-CN" altLang="x-none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x-none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x-none" smtClean="0"/>
              <a:t>单击此处编辑母版文本样式</a:t>
            </a:r>
          </a:p>
          <a:p>
            <a:pPr lvl="1"/>
            <a:r>
              <a:rPr kumimoji="1" lang="zh-CN" altLang="x-none" smtClean="0"/>
              <a:t>二级</a:t>
            </a:r>
          </a:p>
          <a:p>
            <a:pPr lvl="2"/>
            <a:r>
              <a:rPr kumimoji="1" lang="zh-CN" altLang="x-none" smtClean="0"/>
              <a:t>三级</a:t>
            </a:r>
          </a:p>
          <a:p>
            <a:pPr lvl="3"/>
            <a:r>
              <a:rPr kumimoji="1" lang="zh-CN" altLang="x-none" smtClean="0"/>
              <a:t>四级</a:t>
            </a:r>
          </a:p>
          <a:p>
            <a:pPr lvl="4"/>
            <a:r>
              <a:rPr kumimoji="1" lang="zh-CN" altLang="x-none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5482-0B83-564D-AA70-CF8F26B6F715}" type="datetimeFigureOut">
              <a:rPr kumimoji="1" lang="zh-CN" altLang="en-US" smtClean="0"/>
              <a:t>2017/12/6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3F2A-6F67-EE43-AF23-E94C5C9B39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1607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x-none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5482-0B83-564D-AA70-CF8F26B6F715}" type="datetimeFigureOut">
              <a:rPr kumimoji="1" lang="zh-CN" altLang="en-US" smtClean="0"/>
              <a:t>2017/12/6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3F2A-6F67-EE43-AF23-E94C5C9B39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5283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5482-0B83-564D-AA70-CF8F26B6F715}" type="datetimeFigureOut">
              <a:rPr kumimoji="1" lang="zh-CN" altLang="en-US" smtClean="0"/>
              <a:t>2017/12/6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3F2A-6F67-EE43-AF23-E94C5C9B39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6356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x-none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x-none" smtClean="0"/>
              <a:t>单击此处编辑母版文本样式</a:t>
            </a:r>
          </a:p>
          <a:p>
            <a:pPr lvl="1"/>
            <a:r>
              <a:rPr kumimoji="1" lang="zh-CN" altLang="x-none" smtClean="0"/>
              <a:t>二级</a:t>
            </a:r>
          </a:p>
          <a:p>
            <a:pPr lvl="2"/>
            <a:r>
              <a:rPr kumimoji="1" lang="zh-CN" altLang="x-none" smtClean="0"/>
              <a:t>三级</a:t>
            </a:r>
          </a:p>
          <a:p>
            <a:pPr lvl="3"/>
            <a:r>
              <a:rPr kumimoji="1" lang="zh-CN" altLang="x-none" smtClean="0"/>
              <a:t>四级</a:t>
            </a:r>
          </a:p>
          <a:p>
            <a:pPr lvl="4"/>
            <a:r>
              <a:rPr kumimoji="1" lang="zh-CN" altLang="x-none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x-none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5482-0B83-564D-AA70-CF8F26B6F715}" type="datetimeFigureOut">
              <a:rPr kumimoji="1" lang="zh-CN" altLang="en-US" smtClean="0"/>
              <a:t>2017/12/6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3F2A-6F67-EE43-AF23-E94C5C9B39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4733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x-none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x-none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5482-0B83-564D-AA70-CF8F26B6F715}" type="datetimeFigureOut">
              <a:rPr kumimoji="1" lang="zh-CN" altLang="en-US" smtClean="0"/>
              <a:t>2017/12/6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3F2A-6F67-EE43-AF23-E94C5C9B39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9964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75482-0B83-564D-AA70-CF8F26B6F715}" type="datetimeFigureOut">
              <a:rPr kumimoji="1" lang="zh-CN" altLang="en-US" smtClean="0"/>
              <a:t>2017/12/6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23F2A-6F67-EE43-AF23-E94C5C9B39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2310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6" Type="http://schemas.openxmlformats.org/officeDocument/2006/relationships/image" Target="../media/image5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6" Type="http://schemas.openxmlformats.org/officeDocument/2006/relationships/image" Target="../media/image54.png"/><Relationship Id="rId5" Type="http://schemas.openxmlformats.org/officeDocument/2006/relationships/image" Target="../media/image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.png"/><Relationship Id="rId7" Type="http://schemas.openxmlformats.org/officeDocument/2006/relationships/image" Target="../media/image5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g"/><Relationship Id="rId3" Type="http://schemas.openxmlformats.org/officeDocument/2006/relationships/image" Target="../media/image2.png"/><Relationship Id="rId7" Type="http://schemas.openxmlformats.org/officeDocument/2006/relationships/image" Target="../media/image6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6" Type="http://schemas.openxmlformats.org/officeDocument/2006/relationships/image" Target="../media/image68.png"/><Relationship Id="rId11" Type="http://schemas.openxmlformats.org/officeDocument/2006/relationships/image" Target="../media/image73.jpg"/><Relationship Id="rId5" Type="http://schemas.openxmlformats.org/officeDocument/2006/relationships/image" Target="../media/image67.png"/><Relationship Id="rId10" Type="http://schemas.openxmlformats.org/officeDocument/2006/relationships/image" Target="../media/image72.jpg"/><Relationship Id="rId4" Type="http://schemas.openxmlformats.org/officeDocument/2006/relationships/image" Target="../media/image66.png"/><Relationship Id="rId9" Type="http://schemas.openxmlformats.org/officeDocument/2006/relationships/image" Target="../media/image71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2.png"/><Relationship Id="rId7" Type="http://schemas.openxmlformats.org/officeDocument/2006/relationships/image" Target="../media/image7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" y="0"/>
            <a:ext cx="9142571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223754" y="3547593"/>
            <a:ext cx="362310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zh-CN" altLang="en-US" sz="1400" dirty="0" smtClean="0">
                <a:solidFill>
                  <a:schemeClr val="bg1"/>
                </a:solidFill>
                <a:latin typeface="微软雅黑"/>
                <a:ea typeface="微软雅黑"/>
                <a:cs typeface="YaHei IKEA"/>
              </a:rPr>
              <a:t>部门：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微软雅黑"/>
                <a:ea typeface="微软雅黑"/>
                <a:cs typeface="YaHei IKEA"/>
              </a:rPr>
              <a:t>TEG-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/>
                <a:ea typeface="微软雅黑"/>
                <a:cs typeface="YaHei IKEA"/>
              </a:rPr>
              <a:t>架构线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微软雅黑"/>
                <a:ea typeface="微软雅黑"/>
                <a:cs typeface="YaHei IKEA"/>
              </a:rPr>
              <a:t>-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/>
                <a:ea typeface="微软雅黑"/>
                <a:cs typeface="YaHei IKEA"/>
              </a:rPr>
              <a:t>应用架构部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微软雅黑"/>
                <a:ea typeface="微软雅黑"/>
                <a:cs typeface="YaHei IKEA"/>
              </a:rPr>
              <a:t>-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/>
                <a:ea typeface="微软雅黑"/>
                <a:cs typeface="YaHei IKEA"/>
              </a:rPr>
              <a:t>前端技术部</a:t>
            </a:r>
            <a:endParaRPr kumimoji="1" lang="en-US" altLang="zh-CN" sz="1400" dirty="0">
              <a:solidFill>
                <a:schemeClr val="bg1"/>
              </a:solidFill>
              <a:latin typeface="微软雅黑"/>
              <a:ea typeface="微软雅黑"/>
              <a:cs typeface="YaHei IKEA"/>
            </a:endParaRPr>
          </a:p>
          <a:p>
            <a:pPr>
              <a:spcBef>
                <a:spcPts val="6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黑体" charset="-122"/>
                <a:ea typeface="黑体" charset="-122"/>
              </a:rPr>
              <a:t>日期</a:t>
            </a:r>
            <a:r>
              <a:rPr lang="zh-CN" altLang="en-US" sz="1400" dirty="0" smtClean="0">
                <a:solidFill>
                  <a:schemeClr val="bg1"/>
                </a:solidFill>
                <a:latin typeface="黑体" charset="-122"/>
                <a:ea typeface="黑体" charset="-122"/>
              </a:rPr>
              <a:t>：</a:t>
            </a:r>
            <a:r>
              <a:rPr lang="en-US" altLang="zh-CN" sz="1400" dirty="0" smtClean="0">
                <a:solidFill>
                  <a:schemeClr val="bg1"/>
                </a:solidFill>
                <a:latin typeface="黑体" charset="-122"/>
                <a:ea typeface="黑体" charset="-122"/>
              </a:rPr>
              <a:t>2017</a:t>
            </a:r>
            <a:r>
              <a:rPr lang="zh-CN" altLang="en-US" sz="1400" dirty="0" smtClean="0">
                <a:solidFill>
                  <a:schemeClr val="bg1"/>
                </a:solidFill>
                <a:latin typeface="黑体" charset="-122"/>
                <a:ea typeface="黑体" charset="-122"/>
              </a:rPr>
              <a:t>年</a:t>
            </a:r>
            <a:r>
              <a:rPr lang="en-US" altLang="zh-CN" sz="1400" dirty="0" smtClean="0">
                <a:solidFill>
                  <a:schemeClr val="bg1"/>
                </a:solidFill>
                <a:latin typeface="黑体" charset="-122"/>
                <a:ea typeface="黑体" charset="-122"/>
              </a:rPr>
              <a:t>12</a:t>
            </a:r>
            <a:r>
              <a:rPr lang="zh-CN" altLang="en-US" sz="1400" dirty="0" smtClean="0">
                <a:solidFill>
                  <a:schemeClr val="bg1"/>
                </a:solidFill>
                <a:latin typeface="黑体" charset="-122"/>
                <a:ea typeface="黑体" charset="-122"/>
              </a:rPr>
              <a:t>月</a:t>
            </a:r>
            <a:r>
              <a:rPr lang="en-US" altLang="zh-CN" sz="1400" dirty="0" smtClean="0">
                <a:solidFill>
                  <a:schemeClr val="bg1"/>
                </a:solidFill>
                <a:latin typeface="黑体" charset="-122"/>
                <a:ea typeface="黑体" charset="-122"/>
              </a:rPr>
              <a:t>07</a:t>
            </a:r>
            <a:r>
              <a:rPr lang="zh-CN" altLang="en-US" sz="1400" dirty="0" smtClean="0">
                <a:solidFill>
                  <a:schemeClr val="bg1"/>
                </a:solidFill>
                <a:latin typeface="黑体" charset="-122"/>
                <a:ea typeface="黑体" charset="-122"/>
              </a:rPr>
              <a:t>日</a:t>
            </a:r>
            <a:endParaRPr lang="zh-CN" altLang="en-US" sz="1400" dirty="0">
              <a:solidFill>
                <a:schemeClr val="bg1"/>
              </a:solidFill>
              <a:latin typeface="黑体" charset="-122"/>
              <a:ea typeface="黑体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68410" y="1286726"/>
            <a:ext cx="67874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>
                <a:solidFill>
                  <a:schemeClr val="bg1"/>
                </a:solidFill>
                <a:ea typeface="微软雅黑" charset="-122"/>
              </a:rPr>
              <a:t>述职报告</a:t>
            </a:r>
            <a:endParaRPr kumimoji="1" lang="zh-CN" altLang="en-US" sz="4000" b="1" dirty="0">
              <a:solidFill>
                <a:schemeClr val="bg1"/>
              </a:solidFill>
              <a:latin typeface="微软雅黑"/>
              <a:ea typeface="微软雅黑"/>
              <a:cs typeface="YaHei IK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60302" y="1995046"/>
            <a:ext cx="688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rgbClr val="FFFFFF"/>
                </a:solidFill>
                <a:latin typeface="微软雅黑"/>
                <a:ea typeface="微软雅黑"/>
                <a:cs typeface="YaHei IKEA"/>
              </a:rPr>
              <a:t>述职人</a:t>
            </a:r>
            <a:r>
              <a:rPr kumimoji="1" lang="en-US" altLang="zh-CN" sz="2000" dirty="0" smtClean="0">
                <a:solidFill>
                  <a:srgbClr val="FFFFFF"/>
                </a:solidFill>
                <a:latin typeface="微软雅黑"/>
                <a:ea typeface="微软雅黑"/>
                <a:cs typeface="YaHei IKEA"/>
              </a:rPr>
              <a:t>-</a:t>
            </a:r>
            <a:r>
              <a:rPr kumimoji="1" lang="zh-CN" altLang="en-US" sz="2000" dirty="0">
                <a:solidFill>
                  <a:srgbClr val="FFFFFF"/>
                </a:solidFill>
                <a:latin typeface="微软雅黑"/>
                <a:ea typeface="微软雅黑"/>
                <a:cs typeface="YaHei IKEA"/>
              </a:rPr>
              <a:t>林雨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907056" y="4050093"/>
            <a:ext cx="8821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zh-CN" sz="900" dirty="0">
                <a:solidFill>
                  <a:srgbClr val="FFFFFF"/>
                </a:solidFill>
                <a:latin typeface="YaHei IKEA"/>
                <a:ea typeface="YaHei IKEA"/>
                <a:cs typeface="YaHei IKEA"/>
              </a:rPr>
              <a:t>www.58.com</a:t>
            </a:r>
            <a:endParaRPr kumimoji="1" lang="zh-CN" altLang="en-US" sz="900" dirty="0">
              <a:solidFill>
                <a:srgbClr val="FFFFFF"/>
              </a:solidFill>
              <a:latin typeface="YaHei IKEA"/>
              <a:ea typeface="YaHei IKEA"/>
              <a:cs typeface="YaHei IKEA"/>
            </a:endParaRPr>
          </a:p>
        </p:txBody>
      </p:sp>
    </p:spTree>
    <p:extLst>
      <p:ext uri="{BB962C8B-B14F-4D97-AF65-F5344CB8AC3E}">
        <p14:creationId xmlns:p14="http://schemas.microsoft.com/office/powerpoint/2010/main" val="1338331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66"/>
    </mc:Choice>
    <mc:Fallback>
      <p:transition spd="slow" advTm="16366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  <a:solidFill>
            <a:schemeClr val="bg1">
              <a:lumMod val="85000"/>
              <a:alpha val="96000"/>
            </a:schemeClr>
          </a:solidFill>
        </p:spPr>
      </p:pic>
      <p:sp>
        <p:nvSpPr>
          <p:cNvPr id="3" name="平行四边形 2"/>
          <p:cNvSpPr/>
          <p:nvPr/>
        </p:nvSpPr>
        <p:spPr>
          <a:xfrm>
            <a:off x="0" y="-12700"/>
            <a:ext cx="3035300" cy="812800"/>
          </a:xfrm>
          <a:prstGeom prst="parallelogram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WMDA</a:t>
            </a:r>
            <a:r>
              <a:rPr lang="zh-CN" alt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一期</a:t>
            </a:r>
            <a:endParaRPr lang="zh-CN" altLang="en-US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2857500" y="0"/>
            <a:ext cx="6285070" cy="812800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项目效果</a:t>
            </a:r>
            <a:endParaRPr lang="zh-CN" altLang="en-US" sz="320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82" y="1040606"/>
            <a:ext cx="8072518" cy="4776788"/>
          </a:xfrm>
          <a:prstGeom prst="rect">
            <a:avLst/>
          </a:prstGeom>
          <a:effectLst>
            <a:outerShdw blurRad="50800" dist="1016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0" y="1243806"/>
            <a:ext cx="8140700" cy="4953794"/>
          </a:xfrm>
          <a:prstGeom prst="rect">
            <a:avLst/>
          </a:prstGeom>
          <a:effectLst>
            <a:outerShdw blurRad="50800" dist="1016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312" y="1571624"/>
            <a:ext cx="8281988" cy="4905376"/>
          </a:xfrm>
          <a:prstGeom prst="rect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140618"/>
            <a:ext cx="9140134" cy="54430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16736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46"/>
    </mc:Choice>
    <mc:Fallback>
      <p:transition spd="slow" advTm="14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  <a:solidFill>
            <a:schemeClr val="bg1">
              <a:lumMod val="85000"/>
              <a:alpha val="96000"/>
            </a:schemeClr>
          </a:solidFill>
        </p:spPr>
      </p:pic>
      <p:sp>
        <p:nvSpPr>
          <p:cNvPr id="3" name="平行四边形 2"/>
          <p:cNvSpPr/>
          <p:nvPr/>
        </p:nvSpPr>
        <p:spPr>
          <a:xfrm>
            <a:off x="0" y="-12700"/>
            <a:ext cx="3035300" cy="812800"/>
          </a:xfrm>
          <a:prstGeom prst="parallelogram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WMDA</a:t>
            </a:r>
            <a:r>
              <a:rPr lang="zh-CN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二</a:t>
            </a:r>
            <a:r>
              <a:rPr lang="zh-CN" alt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期</a:t>
            </a:r>
            <a:endParaRPr lang="zh-CN" altLang="en-US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2857500" y="0"/>
            <a:ext cx="6285070" cy="812800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项目</a:t>
            </a:r>
            <a:r>
              <a:rPr lang="zh-CN" altLang="en-US" sz="32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背景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81" y="2311400"/>
            <a:ext cx="1802167" cy="1600200"/>
          </a:xfrm>
          <a:prstGeom prst="rect">
            <a:avLst/>
          </a:prstGeom>
        </p:spPr>
      </p:pic>
      <p:sp>
        <p:nvSpPr>
          <p:cNvPr id="6" name="圆角矩形标注 5"/>
          <p:cNvSpPr/>
          <p:nvPr/>
        </p:nvSpPr>
        <p:spPr>
          <a:xfrm>
            <a:off x="1257300" y="1028700"/>
            <a:ext cx="6007100" cy="1295400"/>
          </a:xfrm>
          <a:prstGeom prst="wedgeRoundRectCallout">
            <a:avLst>
              <a:gd name="adj1" fmla="val -41412"/>
              <a:gd name="adj2" fmla="val 7986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针对</a:t>
            </a: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WMDA</a:t>
            </a:r>
            <a:r>
              <a:rPr lang="zh-CN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一期</a:t>
            </a:r>
            <a:r>
              <a:rPr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可维护性</a:t>
            </a:r>
            <a:r>
              <a:rPr lang="zh-CN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耦合性</a:t>
            </a:r>
            <a:r>
              <a:rPr lang="zh-CN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用户体验</a:t>
            </a:r>
            <a:r>
              <a:rPr lang="zh-CN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进行重构优化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7982" y="4965700"/>
            <a:ext cx="1896836" cy="1727200"/>
          </a:xfrm>
          <a:prstGeom prst="rect">
            <a:avLst/>
          </a:prstGeom>
        </p:spPr>
      </p:pic>
      <p:sp>
        <p:nvSpPr>
          <p:cNvPr id="8" name="圆角矩形标注 7"/>
          <p:cNvSpPr/>
          <p:nvPr/>
        </p:nvSpPr>
        <p:spPr>
          <a:xfrm>
            <a:off x="1257300" y="3898900"/>
            <a:ext cx="6007100" cy="1219200"/>
          </a:xfrm>
          <a:prstGeom prst="wedgeRoundRectCallout">
            <a:avLst>
              <a:gd name="adj1" fmla="val 49870"/>
              <a:gd name="adj2" fmla="val 75000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新需求：</a:t>
            </a:r>
            <a:r>
              <a:rPr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手动埋点</a:t>
            </a:r>
            <a:r>
              <a:rPr lang="zh-CN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自定义事件</a:t>
            </a:r>
            <a:r>
              <a:rPr lang="zh-CN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、概览、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留存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5973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76"/>
    </mc:Choice>
    <mc:Fallback>
      <p:transition spd="slow" advTm="96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  <a:solidFill>
            <a:schemeClr val="bg1">
              <a:lumMod val="85000"/>
              <a:alpha val="96000"/>
            </a:schemeClr>
          </a:solidFill>
        </p:spPr>
      </p:pic>
      <p:sp>
        <p:nvSpPr>
          <p:cNvPr id="3" name="平行四边形 2"/>
          <p:cNvSpPr/>
          <p:nvPr/>
        </p:nvSpPr>
        <p:spPr>
          <a:xfrm>
            <a:off x="0" y="-12700"/>
            <a:ext cx="3035300" cy="812800"/>
          </a:xfrm>
          <a:prstGeom prst="parallelogram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WMDA</a:t>
            </a:r>
            <a:r>
              <a:rPr lang="zh-CN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二</a:t>
            </a:r>
            <a:r>
              <a:rPr lang="zh-CN" alt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期</a:t>
            </a:r>
            <a:endParaRPr lang="zh-CN" altLang="en-US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2857500" y="0"/>
            <a:ext cx="6285070" cy="812800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项目功能</a:t>
            </a:r>
            <a:endParaRPr lang="zh-CN" altLang="en-US" sz="320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六边形 5"/>
          <p:cNvSpPr/>
          <p:nvPr/>
        </p:nvSpPr>
        <p:spPr>
          <a:xfrm>
            <a:off x="4008910" y="2454275"/>
            <a:ext cx="1315880" cy="1117600"/>
          </a:xfrm>
          <a:prstGeom prst="hexagon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采集</a:t>
            </a:r>
          </a:p>
        </p:txBody>
      </p:sp>
      <p:sp>
        <p:nvSpPr>
          <p:cNvPr id="7" name="六边形 6"/>
          <p:cNvSpPr/>
          <p:nvPr/>
        </p:nvSpPr>
        <p:spPr>
          <a:xfrm>
            <a:off x="5089440" y="1908175"/>
            <a:ext cx="1315880" cy="1117600"/>
          </a:xfrm>
          <a:prstGeom prst="hexag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圈选</a:t>
            </a:r>
          </a:p>
        </p:txBody>
      </p:sp>
      <p:sp>
        <p:nvSpPr>
          <p:cNvPr id="8" name="六边形 7"/>
          <p:cNvSpPr/>
          <p:nvPr/>
        </p:nvSpPr>
        <p:spPr>
          <a:xfrm>
            <a:off x="5064040" y="3079750"/>
            <a:ext cx="1315880" cy="1117600"/>
          </a:xfrm>
          <a:prstGeom prst="hexagon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留存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六边形 8"/>
          <p:cNvSpPr/>
          <p:nvPr/>
        </p:nvSpPr>
        <p:spPr>
          <a:xfrm>
            <a:off x="3996210" y="3616325"/>
            <a:ext cx="1315880" cy="1117600"/>
          </a:xfrm>
          <a:prstGeom prst="hexagon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实时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六边形 9"/>
          <p:cNvSpPr/>
          <p:nvPr/>
        </p:nvSpPr>
        <p:spPr>
          <a:xfrm>
            <a:off x="2928380" y="3000375"/>
            <a:ext cx="1315880" cy="1117600"/>
          </a:xfrm>
          <a:prstGeom prst="hexagon">
            <a:avLst/>
          </a:prstGeom>
          <a:solidFill>
            <a:schemeClr val="bg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看板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六边形 10"/>
          <p:cNvSpPr/>
          <p:nvPr/>
        </p:nvSpPr>
        <p:spPr>
          <a:xfrm>
            <a:off x="2928380" y="1828800"/>
            <a:ext cx="1315880" cy="1117600"/>
          </a:xfrm>
          <a:prstGeom prst="hexagon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单图</a:t>
            </a:r>
          </a:p>
        </p:txBody>
      </p:sp>
      <p:sp>
        <p:nvSpPr>
          <p:cNvPr id="12" name="六边形 11"/>
          <p:cNvSpPr/>
          <p:nvPr/>
        </p:nvSpPr>
        <p:spPr>
          <a:xfrm>
            <a:off x="4024070" y="1292225"/>
            <a:ext cx="1315880" cy="1117600"/>
          </a:xfrm>
          <a:prstGeom prst="hexagon">
            <a:avLst/>
          </a:prstGeom>
          <a:solidFill>
            <a:schemeClr val="bg1">
              <a:lumMod val="6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概览</a:t>
            </a:r>
          </a:p>
        </p:txBody>
      </p:sp>
      <p:sp>
        <p:nvSpPr>
          <p:cNvPr id="13" name="六边形 12"/>
          <p:cNvSpPr/>
          <p:nvPr/>
        </p:nvSpPr>
        <p:spPr>
          <a:xfrm>
            <a:off x="6185130" y="1328738"/>
            <a:ext cx="1315880" cy="1117600"/>
          </a:xfrm>
          <a:prstGeom prst="hexagon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用户</a:t>
            </a:r>
            <a:endParaRPr lang="zh-CN" alt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六边形 13"/>
          <p:cNvSpPr/>
          <p:nvPr/>
        </p:nvSpPr>
        <p:spPr>
          <a:xfrm>
            <a:off x="6169970" y="2492375"/>
            <a:ext cx="1315880" cy="1117600"/>
          </a:xfrm>
          <a:prstGeom prst="hexagon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管理</a:t>
            </a:r>
          </a:p>
        </p:txBody>
      </p:sp>
      <p:sp>
        <p:nvSpPr>
          <p:cNvPr id="15" name="六边形 14"/>
          <p:cNvSpPr/>
          <p:nvPr/>
        </p:nvSpPr>
        <p:spPr>
          <a:xfrm>
            <a:off x="5089440" y="4197350"/>
            <a:ext cx="1315880" cy="1117600"/>
          </a:xfrm>
          <a:prstGeom prst="hexagon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漏斗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六边形 15"/>
          <p:cNvSpPr/>
          <p:nvPr/>
        </p:nvSpPr>
        <p:spPr>
          <a:xfrm>
            <a:off x="1855430" y="2441575"/>
            <a:ext cx="1315880" cy="1117600"/>
          </a:xfrm>
          <a:prstGeom prst="hexagon">
            <a:avLst/>
          </a:prstGeom>
          <a:solidFill>
            <a:srgbClr val="A6AF53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手动埋点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六边形 16"/>
          <p:cNvSpPr/>
          <p:nvPr/>
        </p:nvSpPr>
        <p:spPr>
          <a:xfrm>
            <a:off x="2928380" y="4197350"/>
            <a:ext cx="1315880" cy="1117600"/>
          </a:xfrm>
          <a:prstGeom prst="hexagon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自定义维度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345" y="3909218"/>
            <a:ext cx="1814834" cy="2097882"/>
          </a:xfrm>
          <a:prstGeom prst="rect">
            <a:avLst/>
          </a:prstGeom>
        </p:spPr>
      </p:pic>
      <p:sp>
        <p:nvSpPr>
          <p:cNvPr id="18" name="任意多边形 17"/>
          <p:cNvSpPr/>
          <p:nvPr/>
        </p:nvSpPr>
        <p:spPr>
          <a:xfrm>
            <a:off x="1689100" y="1092200"/>
            <a:ext cx="4597417" cy="4432300"/>
          </a:xfrm>
          <a:custGeom>
            <a:avLst/>
            <a:gdLst>
              <a:gd name="connsiteX0" fmla="*/ 3390900 w 4597417"/>
              <a:gd name="connsiteY0" fmla="*/ 1320800 h 4572000"/>
              <a:gd name="connsiteX1" fmla="*/ 3644900 w 4597417"/>
              <a:gd name="connsiteY1" fmla="*/ 1092200 h 4572000"/>
              <a:gd name="connsiteX2" fmla="*/ 3657600 w 4597417"/>
              <a:gd name="connsiteY2" fmla="*/ 723900 h 4572000"/>
              <a:gd name="connsiteX3" fmla="*/ 3683000 w 4597417"/>
              <a:gd name="connsiteY3" fmla="*/ 647700 h 4572000"/>
              <a:gd name="connsiteX4" fmla="*/ 3721100 w 4597417"/>
              <a:gd name="connsiteY4" fmla="*/ 622300 h 4572000"/>
              <a:gd name="connsiteX5" fmla="*/ 3733800 w 4597417"/>
              <a:gd name="connsiteY5" fmla="*/ 571500 h 4572000"/>
              <a:gd name="connsiteX6" fmla="*/ 3759200 w 4597417"/>
              <a:gd name="connsiteY6" fmla="*/ 533400 h 4572000"/>
              <a:gd name="connsiteX7" fmla="*/ 3746500 w 4597417"/>
              <a:gd name="connsiteY7" fmla="*/ 393700 h 4572000"/>
              <a:gd name="connsiteX8" fmla="*/ 3708400 w 4597417"/>
              <a:gd name="connsiteY8" fmla="*/ 368300 h 4572000"/>
              <a:gd name="connsiteX9" fmla="*/ 3683000 w 4597417"/>
              <a:gd name="connsiteY9" fmla="*/ 330200 h 4572000"/>
              <a:gd name="connsiteX10" fmla="*/ 3644900 w 4597417"/>
              <a:gd name="connsiteY10" fmla="*/ 317500 h 4572000"/>
              <a:gd name="connsiteX11" fmla="*/ 3606800 w 4597417"/>
              <a:gd name="connsiteY11" fmla="*/ 292100 h 4572000"/>
              <a:gd name="connsiteX12" fmla="*/ 3530600 w 4597417"/>
              <a:gd name="connsiteY12" fmla="*/ 254000 h 4572000"/>
              <a:gd name="connsiteX13" fmla="*/ 3467100 w 4597417"/>
              <a:gd name="connsiteY13" fmla="*/ 177800 h 4572000"/>
              <a:gd name="connsiteX14" fmla="*/ 3429000 w 4597417"/>
              <a:gd name="connsiteY14" fmla="*/ 165100 h 4572000"/>
              <a:gd name="connsiteX15" fmla="*/ 3390900 w 4597417"/>
              <a:gd name="connsiteY15" fmla="*/ 139700 h 4572000"/>
              <a:gd name="connsiteX16" fmla="*/ 3352800 w 4597417"/>
              <a:gd name="connsiteY16" fmla="*/ 127000 h 4572000"/>
              <a:gd name="connsiteX17" fmla="*/ 3314700 w 4597417"/>
              <a:gd name="connsiteY17" fmla="*/ 101600 h 4572000"/>
              <a:gd name="connsiteX18" fmla="*/ 3251200 w 4597417"/>
              <a:gd name="connsiteY18" fmla="*/ 88900 h 4572000"/>
              <a:gd name="connsiteX19" fmla="*/ 3048000 w 4597417"/>
              <a:gd name="connsiteY19" fmla="*/ 63500 h 4572000"/>
              <a:gd name="connsiteX20" fmla="*/ 2959100 w 4597417"/>
              <a:gd name="connsiteY20" fmla="*/ 38100 h 4572000"/>
              <a:gd name="connsiteX21" fmla="*/ 2870200 w 4597417"/>
              <a:gd name="connsiteY21" fmla="*/ 0 h 4572000"/>
              <a:gd name="connsiteX22" fmla="*/ 2273300 w 4597417"/>
              <a:gd name="connsiteY22" fmla="*/ 12700 h 4572000"/>
              <a:gd name="connsiteX23" fmla="*/ 2095500 w 4597417"/>
              <a:gd name="connsiteY23" fmla="*/ 38100 h 4572000"/>
              <a:gd name="connsiteX24" fmla="*/ 1879600 w 4597417"/>
              <a:gd name="connsiteY24" fmla="*/ 63500 h 4572000"/>
              <a:gd name="connsiteX25" fmla="*/ 1676400 w 4597417"/>
              <a:gd name="connsiteY25" fmla="*/ 101600 h 4572000"/>
              <a:gd name="connsiteX26" fmla="*/ 1473200 w 4597417"/>
              <a:gd name="connsiteY26" fmla="*/ 139700 h 4572000"/>
              <a:gd name="connsiteX27" fmla="*/ 1435100 w 4597417"/>
              <a:gd name="connsiteY27" fmla="*/ 152400 h 4572000"/>
              <a:gd name="connsiteX28" fmla="*/ 1371600 w 4597417"/>
              <a:gd name="connsiteY28" fmla="*/ 165100 h 4572000"/>
              <a:gd name="connsiteX29" fmla="*/ 1295400 w 4597417"/>
              <a:gd name="connsiteY29" fmla="*/ 190500 h 4572000"/>
              <a:gd name="connsiteX30" fmla="*/ 1257300 w 4597417"/>
              <a:gd name="connsiteY30" fmla="*/ 203200 h 4572000"/>
              <a:gd name="connsiteX31" fmla="*/ 1219200 w 4597417"/>
              <a:gd name="connsiteY31" fmla="*/ 228600 h 4572000"/>
              <a:gd name="connsiteX32" fmla="*/ 1117600 w 4597417"/>
              <a:gd name="connsiteY32" fmla="*/ 254000 h 4572000"/>
              <a:gd name="connsiteX33" fmla="*/ 1079500 w 4597417"/>
              <a:gd name="connsiteY33" fmla="*/ 266700 h 4572000"/>
              <a:gd name="connsiteX34" fmla="*/ 1041400 w 4597417"/>
              <a:gd name="connsiteY34" fmla="*/ 292100 h 4572000"/>
              <a:gd name="connsiteX35" fmla="*/ 952500 w 4597417"/>
              <a:gd name="connsiteY35" fmla="*/ 330200 h 4572000"/>
              <a:gd name="connsiteX36" fmla="*/ 889000 w 4597417"/>
              <a:gd name="connsiteY36" fmla="*/ 381000 h 4572000"/>
              <a:gd name="connsiteX37" fmla="*/ 838200 w 4597417"/>
              <a:gd name="connsiteY37" fmla="*/ 419100 h 4572000"/>
              <a:gd name="connsiteX38" fmla="*/ 762000 w 4597417"/>
              <a:gd name="connsiteY38" fmla="*/ 469900 h 4572000"/>
              <a:gd name="connsiteX39" fmla="*/ 723900 w 4597417"/>
              <a:gd name="connsiteY39" fmla="*/ 495300 h 4572000"/>
              <a:gd name="connsiteX40" fmla="*/ 673100 w 4597417"/>
              <a:gd name="connsiteY40" fmla="*/ 520700 h 4572000"/>
              <a:gd name="connsiteX41" fmla="*/ 609600 w 4597417"/>
              <a:gd name="connsiteY41" fmla="*/ 571500 h 4572000"/>
              <a:gd name="connsiteX42" fmla="*/ 571500 w 4597417"/>
              <a:gd name="connsiteY42" fmla="*/ 609600 h 4572000"/>
              <a:gd name="connsiteX43" fmla="*/ 533400 w 4597417"/>
              <a:gd name="connsiteY43" fmla="*/ 635000 h 4572000"/>
              <a:gd name="connsiteX44" fmla="*/ 444500 w 4597417"/>
              <a:gd name="connsiteY44" fmla="*/ 723900 h 4572000"/>
              <a:gd name="connsiteX45" fmla="*/ 368300 w 4597417"/>
              <a:gd name="connsiteY45" fmla="*/ 812800 h 4572000"/>
              <a:gd name="connsiteX46" fmla="*/ 330200 w 4597417"/>
              <a:gd name="connsiteY46" fmla="*/ 889000 h 4572000"/>
              <a:gd name="connsiteX47" fmla="*/ 279400 w 4597417"/>
              <a:gd name="connsiteY47" fmla="*/ 965200 h 4572000"/>
              <a:gd name="connsiteX48" fmla="*/ 254000 w 4597417"/>
              <a:gd name="connsiteY48" fmla="*/ 1054100 h 4572000"/>
              <a:gd name="connsiteX49" fmla="*/ 228600 w 4597417"/>
              <a:gd name="connsiteY49" fmla="*/ 1130300 h 4572000"/>
              <a:gd name="connsiteX50" fmla="*/ 203200 w 4597417"/>
              <a:gd name="connsiteY50" fmla="*/ 1168400 h 4572000"/>
              <a:gd name="connsiteX51" fmla="*/ 177800 w 4597417"/>
              <a:gd name="connsiteY51" fmla="*/ 1244600 h 4572000"/>
              <a:gd name="connsiteX52" fmla="*/ 139700 w 4597417"/>
              <a:gd name="connsiteY52" fmla="*/ 1358900 h 4572000"/>
              <a:gd name="connsiteX53" fmla="*/ 127000 w 4597417"/>
              <a:gd name="connsiteY53" fmla="*/ 1397000 h 4572000"/>
              <a:gd name="connsiteX54" fmla="*/ 101600 w 4597417"/>
              <a:gd name="connsiteY54" fmla="*/ 1447800 h 4572000"/>
              <a:gd name="connsiteX55" fmla="*/ 88900 w 4597417"/>
              <a:gd name="connsiteY55" fmla="*/ 1511300 h 4572000"/>
              <a:gd name="connsiteX56" fmla="*/ 76200 w 4597417"/>
              <a:gd name="connsiteY56" fmla="*/ 1549400 h 4572000"/>
              <a:gd name="connsiteX57" fmla="*/ 63500 w 4597417"/>
              <a:gd name="connsiteY57" fmla="*/ 1638300 h 4572000"/>
              <a:gd name="connsiteX58" fmla="*/ 50800 w 4597417"/>
              <a:gd name="connsiteY58" fmla="*/ 1714500 h 4572000"/>
              <a:gd name="connsiteX59" fmla="*/ 25400 w 4597417"/>
              <a:gd name="connsiteY59" fmla="*/ 2146300 h 4572000"/>
              <a:gd name="connsiteX60" fmla="*/ 0 w 4597417"/>
              <a:gd name="connsiteY60" fmla="*/ 2298700 h 4572000"/>
              <a:gd name="connsiteX61" fmla="*/ 12700 w 4597417"/>
              <a:gd name="connsiteY61" fmla="*/ 2768600 h 4572000"/>
              <a:gd name="connsiteX62" fmla="*/ 25400 w 4597417"/>
              <a:gd name="connsiteY62" fmla="*/ 3111500 h 4572000"/>
              <a:gd name="connsiteX63" fmla="*/ 50800 w 4597417"/>
              <a:gd name="connsiteY63" fmla="*/ 3187700 h 4572000"/>
              <a:gd name="connsiteX64" fmla="*/ 76200 w 4597417"/>
              <a:gd name="connsiteY64" fmla="*/ 3263900 h 4572000"/>
              <a:gd name="connsiteX65" fmla="*/ 88900 w 4597417"/>
              <a:gd name="connsiteY65" fmla="*/ 3302000 h 4572000"/>
              <a:gd name="connsiteX66" fmla="*/ 114300 w 4597417"/>
              <a:gd name="connsiteY66" fmla="*/ 3340100 h 4572000"/>
              <a:gd name="connsiteX67" fmla="*/ 139700 w 4597417"/>
              <a:gd name="connsiteY67" fmla="*/ 3416300 h 4572000"/>
              <a:gd name="connsiteX68" fmla="*/ 177800 w 4597417"/>
              <a:gd name="connsiteY68" fmla="*/ 3505200 h 4572000"/>
              <a:gd name="connsiteX69" fmla="*/ 215900 w 4597417"/>
              <a:gd name="connsiteY69" fmla="*/ 3530600 h 4572000"/>
              <a:gd name="connsiteX70" fmla="*/ 266700 w 4597417"/>
              <a:gd name="connsiteY70" fmla="*/ 3644900 h 4572000"/>
              <a:gd name="connsiteX71" fmla="*/ 304800 w 4597417"/>
              <a:gd name="connsiteY71" fmla="*/ 3683000 h 4572000"/>
              <a:gd name="connsiteX72" fmla="*/ 342900 w 4597417"/>
              <a:gd name="connsiteY72" fmla="*/ 3771900 h 4572000"/>
              <a:gd name="connsiteX73" fmla="*/ 355600 w 4597417"/>
              <a:gd name="connsiteY73" fmla="*/ 3810000 h 4572000"/>
              <a:gd name="connsiteX74" fmla="*/ 406400 w 4597417"/>
              <a:gd name="connsiteY74" fmla="*/ 3860800 h 4572000"/>
              <a:gd name="connsiteX75" fmla="*/ 444500 w 4597417"/>
              <a:gd name="connsiteY75" fmla="*/ 3937000 h 4572000"/>
              <a:gd name="connsiteX76" fmla="*/ 457200 w 4597417"/>
              <a:gd name="connsiteY76" fmla="*/ 3975100 h 4572000"/>
              <a:gd name="connsiteX77" fmla="*/ 495300 w 4597417"/>
              <a:gd name="connsiteY77" fmla="*/ 4000500 h 4572000"/>
              <a:gd name="connsiteX78" fmla="*/ 508000 w 4597417"/>
              <a:gd name="connsiteY78" fmla="*/ 4051300 h 4572000"/>
              <a:gd name="connsiteX79" fmla="*/ 546100 w 4597417"/>
              <a:gd name="connsiteY79" fmla="*/ 4127500 h 4572000"/>
              <a:gd name="connsiteX80" fmla="*/ 584200 w 4597417"/>
              <a:gd name="connsiteY80" fmla="*/ 4152900 h 4572000"/>
              <a:gd name="connsiteX81" fmla="*/ 673100 w 4597417"/>
              <a:gd name="connsiteY81" fmla="*/ 4254500 h 4572000"/>
              <a:gd name="connsiteX82" fmla="*/ 698500 w 4597417"/>
              <a:gd name="connsiteY82" fmla="*/ 4292600 h 4572000"/>
              <a:gd name="connsiteX83" fmla="*/ 774700 w 4597417"/>
              <a:gd name="connsiteY83" fmla="*/ 4343400 h 4572000"/>
              <a:gd name="connsiteX84" fmla="*/ 812800 w 4597417"/>
              <a:gd name="connsiteY84" fmla="*/ 4368800 h 4572000"/>
              <a:gd name="connsiteX85" fmla="*/ 889000 w 4597417"/>
              <a:gd name="connsiteY85" fmla="*/ 4419600 h 4572000"/>
              <a:gd name="connsiteX86" fmla="*/ 927100 w 4597417"/>
              <a:gd name="connsiteY86" fmla="*/ 4445000 h 4572000"/>
              <a:gd name="connsiteX87" fmla="*/ 965200 w 4597417"/>
              <a:gd name="connsiteY87" fmla="*/ 4457700 h 4572000"/>
              <a:gd name="connsiteX88" fmla="*/ 1041400 w 4597417"/>
              <a:gd name="connsiteY88" fmla="*/ 4508500 h 4572000"/>
              <a:gd name="connsiteX89" fmla="*/ 1079500 w 4597417"/>
              <a:gd name="connsiteY89" fmla="*/ 4521200 h 4572000"/>
              <a:gd name="connsiteX90" fmla="*/ 1155700 w 4597417"/>
              <a:gd name="connsiteY90" fmla="*/ 4559300 h 4572000"/>
              <a:gd name="connsiteX91" fmla="*/ 1295400 w 4597417"/>
              <a:gd name="connsiteY91" fmla="*/ 4572000 h 4572000"/>
              <a:gd name="connsiteX92" fmla="*/ 1549400 w 4597417"/>
              <a:gd name="connsiteY92" fmla="*/ 4559300 h 4572000"/>
              <a:gd name="connsiteX93" fmla="*/ 1587500 w 4597417"/>
              <a:gd name="connsiteY93" fmla="*/ 4546600 h 4572000"/>
              <a:gd name="connsiteX94" fmla="*/ 1638300 w 4597417"/>
              <a:gd name="connsiteY94" fmla="*/ 4533900 h 4572000"/>
              <a:gd name="connsiteX95" fmla="*/ 1727200 w 4597417"/>
              <a:gd name="connsiteY95" fmla="*/ 4508500 h 4572000"/>
              <a:gd name="connsiteX96" fmla="*/ 1803400 w 4597417"/>
              <a:gd name="connsiteY96" fmla="*/ 4470400 h 4572000"/>
              <a:gd name="connsiteX97" fmla="*/ 1841500 w 4597417"/>
              <a:gd name="connsiteY97" fmla="*/ 4445000 h 4572000"/>
              <a:gd name="connsiteX98" fmla="*/ 1917700 w 4597417"/>
              <a:gd name="connsiteY98" fmla="*/ 4419600 h 4572000"/>
              <a:gd name="connsiteX99" fmla="*/ 1993900 w 4597417"/>
              <a:gd name="connsiteY99" fmla="*/ 4394200 h 4572000"/>
              <a:gd name="connsiteX100" fmla="*/ 2032000 w 4597417"/>
              <a:gd name="connsiteY100" fmla="*/ 4381500 h 4572000"/>
              <a:gd name="connsiteX101" fmla="*/ 2159000 w 4597417"/>
              <a:gd name="connsiteY101" fmla="*/ 4356100 h 4572000"/>
              <a:gd name="connsiteX102" fmla="*/ 2247900 w 4597417"/>
              <a:gd name="connsiteY102" fmla="*/ 4330700 h 4572000"/>
              <a:gd name="connsiteX103" fmla="*/ 2298700 w 4597417"/>
              <a:gd name="connsiteY103" fmla="*/ 4318000 h 4572000"/>
              <a:gd name="connsiteX104" fmla="*/ 2336800 w 4597417"/>
              <a:gd name="connsiteY104" fmla="*/ 4292600 h 4572000"/>
              <a:gd name="connsiteX105" fmla="*/ 2489200 w 4597417"/>
              <a:gd name="connsiteY105" fmla="*/ 4267200 h 4572000"/>
              <a:gd name="connsiteX106" fmla="*/ 2527300 w 4597417"/>
              <a:gd name="connsiteY106" fmla="*/ 4254500 h 4572000"/>
              <a:gd name="connsiteX107" fmla="*/ 2616200 w 4597417"/>
              <a:gd name="connsiteY107" fmla="*/ 4229100 h 4572000"/>
              <a:gd name="connsiteX108" fmla="*/ 2654300 w 4597417"/>
              <a:gd name="connsiteY108" fmla="*/ 4203700 h 4572000"/>
              <a:gd name="connsiteX109" fmla="*/ 2743200 w 4597417"/>
              <a:gd name="connsiteY109" fmla="*/ 4178300 h 4572000"/>
              <a:gd name="connsiteX110" fmla="*/ 2781300 w 4597417"/>
              <a:gd name="connsiteY110" fmla="*/ 4152900 h 4572000"/>
              <a:gd name="connsiteX111" fmla="*/ 2832100 w 4597417"/>
              <a:gd name="connsiteY111" fmla="*/ 4140200 h 4572000"/>
              <a:gd name="connsiteX112" fmla="*/ 2908300 w 4597417"/>
              <a:gd name="connsiteY112" fmla="*/ 4114800 h 4572000"/>
              <a:gd name="connsiteX113" fmla="*/ 2984500 w 4597417"/>
              <a:gd name="connsiteY113" fmla="*/ 4038600 h 4572000"/>
              <a:gd name="connsiteX114" fmla="*/ 3060700 w 4597417"/>
              <a:gd name="connsiteY114" fmla="*/ 3987800 h 4572000"/>
              <a:gd name="connsiteX115" fmla="*/ 3124200 w 4597417"/>
              <a:gd name="connsiteY115" fmla="*/ 3924300 h 4572000"/>
              <a:gd name="connsiteX116" fmla="*/ 3200400 w 4597417"/>
              <a:gd name="connsiteY116" fmla="*/ 3873500 h 4572000"/>
              <a:gd name="connsiteX117" fmla="*/ 3238500 w 4597417"/>
              <a:gd name="connsiteY117" fmla="*/ 3835400 h 4572000"/>
              <a:gd name="connsiteX118" fmla="*/ 3263900 w 4597417"/>
              <a:gd name="connsiteY118" fmla="*/ 3797300 h 4572000"/>
              <a:gd name="connsiteX119" fmla="*/ 3302000 w 4597417"/>
              <a:gd name="connsiteY119" fmla="*/ 3771900 h 4572000"/>
              <a:gd name="connsiteX120" fmla="*/ 3352800 w 4597417"/>
              <a:gd name="connsiteY120" fmla="*/ 3695700 h 4572000"/>
              <a:gd name="connsiteX121" fmla="*/ 3378200 w 4597417"/>
              <a:gd name="connsiteY121" fmla="*/ 3657600 h 4572000"/>
              <a:gd name="connsiteX122" fmla="*/ 3416300 w 4597417"/>
              <a:gd name="connsiteY122" fmla="*/ 3581400 h 4572000"/>
              <a:gd name="connsiteX123" fmla="*/ 3429000 w 4597417"/>
              <a:gd name="connsiteY123" fmla="*/ 3543300 h 4572000"/>
              <a:gd name="connsiteX124" fmla="*/ 3479800 w 4597417"/>
              <a:gd name="connsiteY124" fmla="*/ 3429000 h 4572000"/>
              <a:gd name="connsiteX125" fmla="*/ 3517900 w 4597417"/>
              <a:gd name="connsiteY125" fmla="*/ 3314700 h 4572000"/>
              <a:gd name="connsiteX126" fmla="*/ 3530600 w 4597417"/>
              <a:gd name="connsiteY126" fmla="*/ 3276600 h 4572000"/>
              <a:gd name="connsiteX127" fmla="*/ 3657600 w 4597417"/>
              <a:gd name="connsiteY127" fmla="*/ 3225800 h 4572000"/>
              <a:gd name="connsiteX128" fmla="*/ 3708400 w 4597417"/>
              <a:gd name="connsiteY128" fmla="*/ 3213100 h 4572000"/>
              <a:gd name="connsiteX129" fmla="*/ 3860800 w 4597417"/>
              <a:gd name="connsiteY129" fmla="*/ 3200400 h 4572000"/>
              <a:gd name="connsiteX130" fmla="*/ 3987800 w 4597417"/>
              <a:gd name="connsiteY130" fmla="*/ 3187700 h 4572000"/>
              <a:gd name="connsiteX131" fmla="*/ 4038600 w 4597417"/>
              <a:gd name="connsiteY131" fmla="*/ 3175000 h 4572000"/>
              <a:gd name="connsiteX132" fmla="*/ 4076700 w 4597417"/>
              <a:gd name="connsiteY132" fmla="*/ 3149600 h 4572000"/>
              <a:gd name="connsiteX133" fmla="*/ 4114800 w 4597417"/>
              <a:gd name="connsiteY133" fmla="*/ 3136900 h 4572000"/>
              <a:gd name="connsiteX134" fmla="*/ 4191000 w 4597417"/>
              <a:gd name="connsiteY134" fmla="*/ 3098800 h 4572000"/>
              <a:gd name="connsiteX135" fmla="*/ 4229100 w 4597417"/>
              <a:gd name="connsiteY135" fmla="*/ 3060700 h 4572000"/>
              <a:gd name="connsiteX136" fmla="*/ 4318000 w 4597417"/>
              <a:gd name="connsiteY136" fmla="*/ 3035300 h 4572000"/>
              <a:gd name="connsiteX137" fmla="*/ 4406900 w 4597417"/>
              <a:gd name="connsiteY137" fmla="*/ 2984500 h 4572000"/>
              <a:gd name="connsiteX138" fmla="*/ 4483100 w 4597417"/>
              <a:gd name="connsiteY138" fmla="*/ 2933700 h 4572000"/>
              <a:gd name="connsiteX139" fmla="*/ 4559300 w 4597417"/>
              <a:gd name="connsiteY139" fmla="*/ 2908300 h 4572000"/>
              <a:gd name="connsiteX140" fmla="*/ 4597400 w 4597417"/>
              <a:gd name="connsiteY140" fmla="*/ 2832100 h 4572000"/>
              <a:gd name="connsiteX141" fmla="*/ 4572000 w 4597417"/>
              <a:gd name="connsiteY141" fmla="*/ 2476500 h 4572000"/>
              <a:gd name="connsiteX142" fmla="*/ 4559300 w 4597417"/>
              <a:gd name="connsiteY142" fmla="*/ 2438400 h 4572000"/>
              <a:gd name="connsiteX143" fmla="*/ 4533900 w 4597417"/>
              <a:gd name="connsiteY143" fmla="*/ 2324100 h 4572000"/>
              <a:gd name="connsiteX144" fmla="*/ 4483100 w 4597417"/>
              <a:gd name="connsiteY144" fmla="*/ 2247900 h 4572000"/>
              <a:gd name="connsiteX145" fmla="*/ 4457700 w 4597417"/>
              <a:gd name="connsiteY145" fmla="*/ 2209800 h 4572000"/>
              <a:gd name="connsiteX146" fmla="*/ 4419600 w 4597417"/>
              <a:gd name="connsiteY146" fmla="*/ 2184400 h 4572000"/>
              <a:gd name="connsiteX147" fmla="*/ 4394200 w 4597417"/>
              <a:gd name="connsiteY147" fmla="*/ 2146300 h 4572000"/>
              <a:gd name="connsiteX148" fmla="*/ 4279900 w 4597417"/>
              <a:gd name="connsiteY148" fmla="*/ 2082800 h 4572000"/>
              <a:gd name="connsiteX149" fmla="*/ 4191000 w 4597417"/>
              <a:gd name="connsiteY149" fmla="*/ 2032000 h 4572000"/>
              <a:gd name="connsiteX150" fmla="*/ 4152900 w 4597417"/>
              <a:gd name="connsiteY150" fmla="*/ 2019300 h 4572000"/>
              <a:gd name="connsiteX151" fmla="*/ 3987800 w 4597417"/>
              <a:gd name="connsiteY151" fmla="*/ 1993900 h 4572000"/>
              <a:gd name="connsiteX152" fmla="*/ 3543300 w 4597417"/>
              <a:gd name="connsiteY152" fmla="*/ 2032000 h 4572000"/>
              <a:gd name="connsiteX153" fmla="*/ 3467100 w 4597417"/>
              <a:gd name="connsiteY153" fmla="*/ 2057400 h 4572000"/>
              <a:gd name="connsiteX154" fmla="*/ 3390900 w 4597417"/>
              <a:gd name="connsiteY154" fmla="*/ 2108200 h 4572000"/>
              <a:gd name="connsiteX155" fmla="*/ 3352800 w 4597417"/>
              <a:gd name="connsiteY155" fmla="*/ 2133600 h 4572000"/>
              <a:gd name="connsiteX156" fmla="*/ 3302000 w 4597417"/>
              <a:gd name="connsiteY156" fmla="*/ 2171700 h 4572000"/>
              <a:gd name="connsiteX157" fmla="*/ 3276600 w 4597417"/>
              <a:gd name="connsiteY157" fmla="*/ 2209800 h 4572000"/>
              <a:gd name="connsiteX158" fmla="*/ 3238500 w 4597417"/>
              <a:gd name="connsiteY158" fmla="*/ 2235200 h 4572000"/>
              <a:gd name="connsiteX159" fmla="*/ 3124200 w 4597417"/>
              <a:gd name="connsiteY159" fmla="*/ 2324100 h 4572000"/>
              <a:gd name="connsiteX160" fmla="*/ 3048000 w 4597417"/>
              <a:gd name="connsiteY160" fmla="*/ 2362200 h 4572000"/>
              <a:gd name="connsiteX161" fmla="*/ 2971800 w 4597417"/>
              <a:gd name="connsiteY161" fmla="*/ 2387600 h 4572000"/>
              <a:gd name="connsiteX162" fmla="*/ 2882900 w 4597417"/>
              <a:gd name="connsiteY162" fmla="*/ 2413000 h 4572000"/>
              <a:gd name="connsiteX163" fmla="*/ 2717800 w 4597417"/>
              <a:gd name="connsiteY163" fmla="*/ 2425700 h 4572000"/>
              <a:gd name="connsiteX164" fmla="*/ 2489200 w 4597417"/>
              <a:gd name="connsiteY164" fmla="*/ 2413000 h 4572000"/>
              <a:gd name="connsiteX165" fmla="*/ 2413000 w 4597417"/>
              <a:gd name="connsiteY165" fmla="*/ 2336800 h 4572000"/>
              <a:gd name="connsiteX166" fmla="*/ 2387600 w 4597417"/>
              <a:gd name="connsiteY166" fmla="*/ 2044700 h 4572000"/>
              <a:gd name="connsiteX167" fmla="*/ 2362200 w 4597417"/>
              <a:gd name="connsiteY167" fmla="*/ 1816100 h 4572000"/>
              <a:gd name="connsiteX168" fmla="*/ 2374900 w 4597417"/>
              <a:gd name="connsiteY168" fmla="*/ 1689100 h 4572000"/>
              <a:gd name="connsiteX169" fmla="*/ 2413000 w 4597417"/>
              <a:gd name="connsiteY169" fmla="*/ 1663700 h 4572000"/>
              <a:gd name="connsiteX170" fmla="*/ 2425700 w 4597417"/>
              <a:gd name="connsiteY170" fmla="*/ 1625600 h 4572000"/>
              <a:gd name="connsiteX171" fmla="*/ 2463800 w 4597417"/>
              <a:gd name="connsiteY171" fmla="*/ 1612900 h 4572000"/>
              <a:gd name="connsiteX172" fmla="*/ 2501900 w 4597417"/>
              <a:gd name="connsiteY172" fmla="*/ 1587500 h 4572000"/>
              <a:gd name="connsiteX173" fmla="*/ 2552700 w 4597417"/>
              <a:gd name="connsiteY173" fmla="*/ 1562100 h 4572000"/>
              <a:gd name="connsiteX174" fmla="*/ 2628900 w 4597417"/>
              <a:gd name="connsiteY174" fmla="*/ 1536700 h 4572000"/>
              <a:gd name="connsiteX175" fmla="*/ 2705100 w 4597417"/>
              <a:gd name="connsiteY175" fmla="*/ 1485900 h 4572000"/>
              <a:gd name="connsiteX176" fmla="*/ 2781300 w 4597417"/>
              <a:gd name="connsiteY176" fmla="*/ 1460500 h 4572000"/>
              <a:gd name="connsiteX177" fmla="*/ 2895600 w 4597417"/>
              <a:gd name="connsiteY177" fmla="*/ 1409700 h 4572000"/>
              <a:gd name="connsiteX178" fmla="*/ 3086100 w 4597417"/>
              <a:gd name="connsiteY178" fmla="*/ 1346200 h 4572000"/>
              <a:gd name="connsiteX179" fmla="*/ 3162300 w 4597417"/>
              <a:gd name="connsiteY179" fmla="*/ 1320800 h 4572000"/>
              <a:gd name="connsiteX180" fmla="*/ 3200400 w 4597417"/>
              <a:gd name="connsiteY180" fmla="*/ 1308100 h 4572000"/>
              <a:gd name="connsiteX181" fmla="*/ 3238500 w 4597417"/>
              <a:gd name="connsiteY181" fmla="*/ 1270000 h 4572000"/>
              <a:gd name="connsiteX182" fmla="*/ 3276600 w 4597417"/>
              <a:gd name="connsiteY182" fmla="*/ 1257300 h 4572000"/>
              <a:gd name="connsiteX183" fmla="*/ 3340100 w 4597417"/>
              <a:gd name="connsiteY183" fmla="*/ 1206500 h 4572000"/>
              <a:gd name="connsiteX184" fmla="*/ 3365500 w 4597417"/>
              <a:gd name="connsiteY184" fmla="*/ 1168400 h 4572000"/>
              <a:gd name="connsiteX185" fmla="*/ 3441700 w 4597417"/>
              <a:gd name="connsiteY185" fmla="*/ 1130300 h 4572000"/>
              <a:gd name="connsiteX186" fmla="*/ 3505200 w 4597417"/>
              <a:gd name="connsiteY186" fmla="*/ 1066800 h 4572000"/>
              <a:gd name="connsiteX187" fmla="*/ 3568700 w 4597417"/>
              <a:gd name="connsiteY187" fmla="*/ 1003300 h 4572000"/>
              <a:gd name="connsiteX188" fmla="*/ 3632200 w 4597417"/>
              <a:gd name="connsiteY188" fmla="*/ 889000 h 4572000"/>
              <a:gd name="connsiteX189" fmla="*/ 3644900 w 4597417"/>
              <a:gd name="connsiteY189" fmla="*/ 838200 h 4572000"/>
              <a:gd name="connsiteX190" fmla="*/ 3644900 w 4597417"/>
              <a:gd name="connsiteY190" fmla="*/ 7239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4597417" h="4572000">
                <a:moveTo>
                  <a:pt x="3390900" y="1320800"/>
                </a:moveTo>
                <a:cubicBezTo>
                  <a:pt x="3475567" y="1244600"/>
                  <a:pt x="3598433" y="1196198"/>
                  <a:pt x="3644900" y="1092200"/>
                </a:cubicBezTo>
                <a:cubicBezTo>
                  <a:pt x="3695011" y="980046"/>
                  <a:pt x="3647109" y="846291"/>
                  <a:pt x="3657600" y="723900"/>
                </a:cubicBezTo>
                <a:cubicBezTo>
                  <a:pt x="3659887" y="697224"/>
                  <a:pt x="3660723" y="662552"/>
                  <a:pt x="3683000" y="647700"/>
                </a:cubicBezTo>
                <a:lnTo>
                  <a:pt x="3721100" y="622300"/>
                </a:lnTo>
                <a:cubicBezTo>
                  <a:pt x="3725333" y="605367"/>
                  <a:pt x="3726924" y="587543"/>
                  <a:pt x="3733800" y="571500"/>
                </a:cubicBezTo>
                <a:cubicBezTo>
                  <a:pt x="3739813" y="557471"/>
                  <a:pt x="3758113" y="548625"/>
                  <a:pt x="3759200" y="533400"/>
                </a:cubicBezTo>
                <a:cubicBezTo>
                  <a:pt x="3762531" y="486760"/>
                  <a:pt x="3760251" y="438391"/>
                  <a:pt x="3746500" y="393700"/>
                </a:cubicBezTo>
                <a:cubicBezTo>
                  <a:pt x="3742011" y="379111"/>
                  <a:pt x="3721100" y="376767"/>
                  <a:pt x="3708400" y="368300"/>
                </a:cubicBezTo>
                <a:cubicBezTo>
                  <a:pt x="3699933" y="355600"/>
                  <a:pt x="3694919" y="339735"/>
                  <a:pt x="3683000" y="330200"/>
                </a:cubicBezTo>
                <a:cubicBezTo>
                  <a:pt x="3672547" y="321837"/>
                  <a:pt x="3656874" y="323487"/>
                  <a:pt x="3644900" y="317500"/>
                </a:cubicBezTo>
                <a:cubicBezTo>
                  <a:pt x="3631248" y="310674"/>
                  <a:pt x="3620452" y="298926"/>
                  <a:pt x="3606800" y="292100"/>
                </a:cubicBezTo>
                <a:cubicBezTo>
                  <a:pt x="3501640" y="239520"/>
                  <a:pt x="3639789" y="326793"/>
                  <a:pt x="3530600" y="254000"/>
                </a:cubicBezTo>
                <a:cubicBezTo>
                  <a:pt x="3511858" y="225887"/>
                  <a:pt x="3496436" y="197357"/>
                  <a:pt x="3467100" y="177800"/>
                </a:cubicBezTo>
                <a:cubicBezTo>
                  <a:pt x="3455961" y="170374"/>
                  <a:pt x="3440974" y="171087"/>
                  <a:pt x="3429000" y="165100"/>
                </a:cubicBezTo>
                <a:cubicBezTo>
                  <a:pt x="3415348" y="158274"/>
                  <a:pt x="3404552" y="146526"/>
                  <a:pt x="3390900" y="139700"/>
                </a:cubicBezTo>
                <a:cubicBezTo>
                  <a:pt x="3378926" y="133713"/>
                  <a:pt x="3364774" y="132987"/>
                  <a:pt x="3352800" y="127000"/>
                </a:cubicBezTo>
                <a:cubicBezTo>
                  <a:pt x="3339148" y="120174"/>
                  <a:pt x="3328992" y="106959"/>
                  <a:pt x="3314700" y="101600"/>
                </a:cubicBezTo>
                <a:cubicBezTo>
                  <a:pt x="3294489" y="94021"/>
                  <a:pt x="3272438" y="92761"/>
                  <a:pt x="3251200" y="88900"/>
                </a:cubicBezTo>
                <a:cubicBezTo>
                  <a:pt x="3154917" y="71394"/>
                  <a:pt x="3164468" y="75147"/>
                  <a:pt x="3048000" y="63500"/>
                </a:cubicBezTo>
                <a:cubicBezTo>
                  <a:pt x="3031724" y="59431"/>
                  <a:pt x="2977320" y="47210"/>
                  <a:pt x="2959100" y="38100"/>
                </a:cubicBezTo>
                <a:cubicBezTo>
                  <a:pt x="2871395" y="-5753"/>
                  <a:pt x="2975926" y="26431"/>
                  <a:pt x="2870200" y="0"/>
                </a:cubicBezTo>
                <a:lnTo>
                  <a:pt x="2273300" y="12700"/>
                </a:lnTo>
                <a:cubicBezTo>
                  <a:pt x="2154049" y="16959"/>
                  <a:pt x="2187297" y="23977"/>
                  <a:pt x="2095500" y="38100"/>
                </a:cubicBezTo>
                <a:cubicBezTo>
                  <a:pt x="2050118" y="45082"/>
                  <a:pt x="1921955" y="58794"/>
                  <a:pt x="1879600" y="63500"/>
                </a:cubicBezTo>
                <a:cubicBezTo>
                  <a:pt x="1751436" y="106221"/>
                  <a:pt x="1848478" y="80090"/>
                  <a:pt x="1676400" y="101600"/>
                </a:cubicBezTo>
                <a:cubicBezTo>
                  <a:pt x="1639492" y="106213"/>
                  <a:pt x="1488181" y="134706"/>
                  <a:pt x="1473200" y="139700"/>
                </a:cubicBezTo>
                <a:cubicBezTo>
                  <a:pt x="1460500" y="143933"/>
                  <a:pt x="1448087" y="149153"/>
                  <a:pt x="1435100" y="152400"/>
                </a:cubicBezTo>
                <a:cubicBezTo>
                  <a:pt x="1414159" y="157635"/>
                  <a:pt x="1392425" y="159420"/>
                  <a:pt x="1371600" y="165100"/>
                </a:cubicBezTo>
                <a:cubicBezTo>
                  <a:pt x="1345769" y="172145"/>
                  <a:pt x="1320800" y="182033"/>
                  <a:pt x="1295400" y="190500"/>
                </a:cubicBezTo>
                <a:cubicBezTo>
                  <a:pt x="1282700" y="194733"/>
                  <a:pt x="1268439" y="195774"/>
                  <a:pt x="1257300" y="203200"/>
                </a:cubicBezTo>
                <a:cubicBezTo>
                  <a:pt x="1244600" y="211667"/>
                  <a:pt x="1233545" y="223384"/>
                  <a:pt x="1219200" y="228600"/>
                </a:cubicBezTo>
                <a:cubicBezTo>
                  <a:pt x="1186393" y="240530"/>
                  <a:pt x="1150718" y="242961"/>
                  <a:pt x="1117600" y="254000"/>
                </a:cubicBezTo>
                <a:cubicBezTo>
                  <a:pt x="1104900" y="258233"/>
                  <a:pt x="1091474" y="260713"/>
                  <a:pt x="1079500" y="266700"/>
                </a:cubicBezTo>
                <a:cubicBezTo>
                  <a:pt x="1065848" y="273526"/>
                  <a:pt x="1054652" y="284527"/>
                  <a:pt x="1041400" y="292100"/>
                </a:cubicBezTo>
                <a:cubicBezTo>
                  <a:pt x="997458" y="317209"/>
                  <a:pt x="995244" y="315952"/>
                  <a:pt x="952500" y="330200"/>
                </a:cubicBezTo>
                <a:cubicBezTo>
                  <a:pt x="904302" y="402497"/>
                  <a:pt x="955062" y="343250"/>
                  <a:pt x="889000" y="381000"/>
                </a:cubicBezTo>
                <a:cubicBezTo>
                  <a:pt x="870622" y="391502"/>
                  <a:pt x="855540" y="406962"/>
                  <a:pt x="838200" y="419100"/>
                </a:cubicBezTo>
                <a:cubicBezTo>
                  <a:pt x="813191" y="436606"/>
                  <a:pt x="787400" y="452967"/>
                  <a:pt x="762000" y="469900"/>
                </a:cubicBezTo>
                <a:cubicBezTo>
                  <a:pt x="749300" y="478367"/>
                  <a:pt x="737552" y="488474"/>
                  <a:pt x="723900" y="495300"/>
                </a:cubicBezTo>
                <a:lnTo>
                  <a:pt x="673100" y="520700"/>
                </a:lnTo>
                <a:cubicBezTo>
                  <a:pt x="616294" y="605909"/>
                  <a:pt x="683212" y="522425"/>
                  <a:pt x="609600" y="571500"/>
                </a:cubicBezTo>
                <a:cubicBezTo>
                  <a:pt x="594656" y="581463"/>
                  <a:pt x="585298" y="598102"/>
                  <a:pt x="571500" y="609600"/>
                </a:cubicBezTo>
                <a:cubicBezTo>
                  <a:pt x="559774" y="619371"/>
                  <a:pt x="544745" y="624789"/>
                  <a:pt x="533400" y="635000"/>
                </a:cubicBezTo>
                <a:cubicBezTo>
                  <a:pt x="502250" y="663035"/>
                  <a:pt x="469645" y="690374"/>
                  <a:pt x="444500" y="723900"/>
                </a:cubicBezTo>
                <a:cubicBezTo>
                  <a:pt x="395624" y="789068"/>
                  <a:pt x="421367" y="759733"/>
                  <a:pt x="368300" y="812800"/>
                </a:cubicBezTo>
                <a:cubicBezTo>
                  <a:pt x="336378" y="908565"/>
                  <a:pt x="379439" y="790523"/>
                  <a:pt x="330200" y="889000"/>
                </a:cubicBezTo>
                <a:cubicBezTo>
                  <a:pt x="293441" y="962518"/>
                  <a:pt x="351625" y="892975"/>
                  <a:pt x="279400" y="965200"/>
                </a:cubicBezTo>
                <a:cubicBezTo>
                  <a:pt x="236719" y="1093243"/>
                  <a:pt x="301840" y="894632"/>
                  <a:pt x="254000" y="1054100"/>
                </a:cubicBezTo>
                <a:cubicBezTo>
                  <a:pt x="246307" y="1079745"/>
                  <a:pt x="243452" y="1108023"/>
                  <a:pt x="228600" y="1130300"/>
                </a:cubicBezTo>
                <a:cubicBezTo>
                  <a:pt x="220133" y="1143000"/>
                  <a:pt x="209399" y="1154452"/>
                  <a:pt x="203200" y="1168400"/>
                </a:cubicBezTo>
                <a:cubicBezTo>
                  <a:pt x="192326" y="1192866"/>
                  <a:pt x="186267" y="1219200"/>
                  <a:pt x="177800" y="1244600"/>
                </a:cubicBezTo>
                <a:lnTo>
                  <a:pt x="139700" y="1358900"/>
                </a:lnTo>
                <a:cubicBezTo>
                  <a:pt x="135467" y="1371600"/>
                  <a:pt x="132987" y="1385026"/>
                  <a:pt x="127000" y="1397000"/>
                </a:cubicBezTo>
                <a:lnTo>
                  <a:pt x="101600" y="1447800"/>
                </a:lnTo>
                <a:cubicBezTo>
                  <a:pt x="97367" y="1468967"/>
                  <a:pt x="94135" y="1490359"/>
                  <a:pt x="88900" y="1511300"/>
                </a:cubicBezTo>
                <a:cubicBezTo>
                  <a:pt x="85653" y="1524287"/>
                  <a:pt x="78825" y="1536273"/>
                  <a:pt x="76200" y="1549400"/>
                </a:cubicBezTo>
                <a:cubicBezTo>
                  <a:pt x="70329" y="1578753"/>
                  <a:pt x="68052" y="1608714"/>
                  <a:pt x="63500" y="1638300"/>
                </a:cubicBezTo>
                <a:cubicBezTo>
                  <a:pt x="59584" y="1663751"/>
                  <a:pt x="55033" y="1689100"/>
                  <a:pt x="50800" y="1714500"/>
                </a:cubicBezTo>
                <a:cubicBezTo>
                  <a:pt x="42656" y="1926251"/>
                  <a:pt x="49944" y="1982673"/>
                  <a:pt x="25400" y="2146300"/>
                </a:cubicBezTo>
                <a:cubicBezTo>
                  <a:pt x="17760" y="2197231"/>
                  <a:pt x="0" y="2298700"/>
                  <a:pt x="0" y="2298700"/>
                </a:cubicBezTo>
                <a:cubicBezTo>
                  <a:pt x="4233" y="2455333"/>
                  <a:pt x="7806" y="2611986"/>
                  <a:pt x="12700" y="2768600"/>
                </a:cubicBezTo>
                <a:cubicBezTo>
                  <a:pt x="16273" y="2882923"/>
                  <a:pt x="15045" y="2997591"/>
                  <a:pt x="25400" y="3111500"/>
                </a:cubicBezTo>
                <a:cubicBezTo>
                  <a:pt x="27824" y="3138164"/>
                  <a:pt x="42333" y="3162300"/>
                  <a:pt x="50800" y="3187700"/>
                </a:cubicBezTo>
                <a:lnTo>
                  <a:pt x="76200" y="3263900"/>
                </a:lnTo>
                <a:cubicBezTo>
                  <a:pt x="80433" y="3276600"/>
                  <a:pt x="81474" y="3290861"/>
                  <a:pt x="88900" y="3302000"/>
                </a:cubicBezTo>
                <a:cubicBezTo>
                  <a:pt x="97367" y="3314700"/>
                  <a:pt x="108101" y="3326152"/>
                  <a:pt x="114300" y="3340100"/>
                </a:cubicBezTo>
                <a:cubicBezTo>
                  <a:pt x="125174" y="3364566"/>
                  <a:pt x="133206" y="3390325"/>
                  <a:pt x="139700" y="3416300"/>
                </a:cubicBezTo>
                <a:cubicBezTo>
                  <a:pt x="149416" y="3455163"/>
                  <a:pt x="148565" y="3475965"/>
                  <a:pt x="177800" y="3505200"/>
                </a:cubicBezTo>
                <a:cubicBezTo>
                  <a:pt x="188593" y="3515993"/>
                  <a:pt x="203200" y="3522133"/>
                  <a:pt x="215900" y="3530600"/>
                </a:cubicBezTo>
                <a:cubicBezTo>
                  <a:pt x="234359" y="3585977"/>
                  <a:pt x="233157" y="3604648"/>
                  <a:pt x="266700" y="3644900"/>
                </a:cubicBezTo>
                <a:cubicBezTo>
                  <a:pt x="278198" y="3658698"/>
                  <a:pt x="292100" y="3670300"/>
                  <a:pt x="304800" y="3683000"/>
                </a:cubicBezTo>
                <a:cubicBezTo>
                  <a:pt x="334584" y="3772351"/>
                  <a:pt x="295820" y="3662046"/>
                  <a:pt x="342900" y="3771900"/>
                </a:cubicBezTo>
                <a:cubicBezTo>
                  <a:pt x="348173" y="3784205"/>
                  <a:pt x="347819" y="3799107"/>
                  <a:pt x="355600" y="3810000"/>
                </a:cubicBezTo>
                <a:cubicBezTo>
                  <a:pt x="369519" y="3829487"/>
                  <a:pt x="389467" y="3843867"/>
                  <a:pt x="406400" y="3860800"/>
                </a:cubicBezTo>
                <a:cubicBezTo>
                  <a:pt x="438322" y="3956565"/>
                  <a:pt x="395261" y="3838523"/>
                  <a:pt x="444500" y="3937000"/>
                </a:cubicBezTo>
                <a:cubicBezTo>
                  <a:pt x="450487" y="3948974"/>
                  <a:pt x="448837" y="3964647"/>
                  <a:pt x="457200" y="3975100"/>
                </a:cubicBezTo>
                <a:cubicBezTo>
                  <a:pt x="466735" y="3987019"/>
                  <a:pt x="482600" y="3992033"/>
                  <a:pt x="495300" y="4000500"/>
                </a:cubicBezTo>
                <a:cubicBezTo>
                  <a:pt x="499533" y="4017433"/>
                  <a:pt x="503205" y="4034517"/>
                  <a:pt x="508000" y="4051300"/>
                </a:cubicBezTo>
                <a:cubicBezTo>
                  <a:pt x="516263" y="4080222"/>
                  <a:pt x="523836" y="4105236"/>
                  <a:pt x="546100" y="4127500"/>
                </a:cubicBezTo>
                <a:cubicBezTo>
                  <a:pt x="556893" y="4138293"/>
                  <a:pt x="571500" y="4144433"/>
                  <a:pt x="584200" y="4152900"/>
                </a:cubicBezTo>
                <a:cubicBezTo>
                  <a:pt x="643467" y="4241800"/>
                  <a:pt x="609600" y="4212167"/>
                  <a:pt x="673100" y="4254500"/>
                </a:cubicBezTo>
                <a:cubicBezTo>
                  <a:pt x="681567" y="4267200"/>
                  <a:pt x="687013" y="4282549"/>
                  <a:pt x="698500" y="4292600"/>
                </a:cubicBezTo>
                <a:cubicBezTo>
                  <a:pt x="721474" y="4312702"/>
                  <a:pt x="749300" y="4326467"/>
                  <a:pt x="774700" y="4343400"/>
                </a:cubicBezTo>
                <a:lnTo>
                  <a:pt x="812800" y="4368800"/>
                </a:lnTo>
                <a:lnTo>
                  <a:pt x="889000" y="4419600"/>
                </a:lnTo>
                <a:cubicBezTo>
                  <a:pt x="901700" y="4428067"/>
                  <a:pt x="912620" y="4440173"/>
                  <a:pt x="927100" y="4445000"/>
                </a:cubicBezTo>
                <a:cubicBezTo>
                  <a:pt x="939800" y="4449233"/>
                  <a:pt x="953498" y="4451199"/>
                  <a:pt x="965200" y="4457700"/>
                </a:cubicBezTo>
                <a:cubicBezTo>
                  <a:pt x="991885" y="4472525"/>
                  <a:pt x="1012440" y="4498847"/>
                  <a:pt x="1041400" y="4508500"/>
                </a:cubicBezTo>
                <a:cubicBezTo>
                  <a:pt x="1054100" y="4512733"/>
                  <a:pt x="1067526" y="4515213"/>
                  <a:pt x="1079500" y="4521200"/>
                </a:cubicBezTo>
                <a:cubicBezTo>
                  <a:pt x="1119743" y="4541321"/>
                  <a:pt x="1111009" y="4552916"/>
                  <a:pt x="1155700" y="4559300"/>
                </a:cubicBezTo>
                <a:cubicBezTo>
                  <a:pt x="1201989" y="4565913"/>
                  <a:pt x="1248833" y="4567767"/>
                  <a:pt x="1295400" y="4572000"/>
                </a:cubicBezTo>
                <a:cubicBezTo>
                  <a:pt x="1380067" y="4567767"/>
                  <a:pt x="1464946" y="4566644"/>
                  <a:pt x="1549400" y="4559300"/>
                </a:cubicBezTo>
                <a:cubicBezTo>
                  <a:pt x="1562737" y="4558140"/>
                  <a:pt x="1574628" y="4550278"/>
                  <a:pt x="1587500" y="4546600"/>
                </a:cubicBezTo>
                <a:cubicBezTo>
                  <a:pt x="1604283" y="4541805"/>
                  <a:pt x="1621517" y="4538695"/>
                  <a:pt x="1638300" y="4533900"/>
                </a:cubicBezTo>
                <a:cubicBezTo>
                  <a:pt x="1765837" y="4497461"/>
                  <a:pt x="1568391" y="4548202"/>
                  <a:pt x="1727200" y="4508500"/>
                </a:cubicBezTo>
                <a:cubicBezTo>
                  <a:pt x="1836389" y="4435707"/>
                  <a:pt x="1698240" y="4522980"/>
                  <a:pt x="1803400" y="4470400"/>
                </a:cubicBezTo>
                <a:cubicBezTo>
                  <a:pt x="1817052" y="4463574"/>
                  <a:pt x="1827552" y="4451199"/>
                  <a:pt x="1841500" y="4445000"/>
                </a:cubicBezTo>
                <a:cubicBezTo>
                  <a:pt x="1865966" y="4434126"/>
                  <a:pt x="1892300" y="4428067"/>
                  <a:pt x="1917700" y="4419600"/>
                </a:cubicBezTo>
                <a:lnTo>
                  <a:pt x="1993900" y="4394200"/>
                </a:lnTo>
                <a:cubicBezTo>
                  <a:pt x="2006600" y="4389967"/>
                  <a:pt x="2018873" y="4384125"/>
                  <a:pt x="2032000" y="4381500"/>
                </a:cubicBezTo>
                <a:cubicBezTo>
                  <a:pt x="2074333" y="4373033"/>
                  <a:pt x="2117117" y="4366571"/>
                  <a:pt x="2159000" y="4356100"/>
                </a:cubicBezTo>
                <a:cubicBezTo>
                  <a:pt x="2317809" y="4316398"/>
                  <a:pt x="2120363" y="4367139"/>
                  <a:pt x="2247900" y="4330700"/>
                </a:cubicBezTo>
                <a:cubicBezTo>
                  <a:pt x="2264683" y="4325905"/>
                  <a:pt x="2281767" y="4322233"/>
                  <a:pt x="2298700" y="4318000"/>
                </a:cubicBezTo>
                <a:cubicBezTo>
                  <a:pt x="2311400" y="4309533"/>
                  <a:pt x="2322771" y="4298613"/>
                  <a:pt x="2336800" y="4292600"/>
                </a:cubicBezTo>
                <a:cubicBezTo>
                  <a:pt x="2371352" y="4277792"/>
                  <a:pt x="2466797" y="4270000"/>
                  <a:pt x="2489200" y="4267200"/>
                </a:cubicBezTo>
                <a:cubicBezTo>
                  <a:pt x="2501900" y="4262967"/>
                  <a:pt x="2514428" y="4258178"/>
                  <a:pt x="2527300" y="4254500"/>
                </a:cubicBezTo>
                <a:cubicBezTo>
                  <a:pt x="2546289" y="4249075"/>
                  <a:pt x="2595900" y="4239250"/>
                  <a:pt x="2616200" y="4229100"/>
                </a:cubicBezTo>
                <a:cubicBezTo>
                  <a:pt x="2629852" y="4222274"/>
                  <a:pt x="2640271" y="4209713"/>
                  <a:pt x="2654300" y="4203700"/>
                </a:cubicBezTo>
                <a:cubicBezTo>
                  <a:pt x="2711267" y="4179285"/>
                  <a:pt x="2693772" y="4203014"/>
                  <a:pt x="2743200" y="4178300"/>
                </a:cubicBezTo>
                <a:cubicBezTo>
                  <a:pt x="2756852" y="4171474"/>
                  <a:pt x="2767271" y="4158913"/>
                  <a:pt x="2781300" y="4152900"/>
                </a:cubicBezTo>
                <a:cubicBezTo>
                  <a:pt x="2797343" y="4146024"/>
                  <a:pt x="2815382" y="4145216"/>
                  <a:pt x="2832100" y="4140200"/>
                </a:cubicBezTo>
                <a:cubicBezTo>
                  <a:pt x="2857745" y="4132507"/>
                  <a:pt x="2908300" y="4114800"/>
                  <a:pt x="2908300" y="4114800"/>
                </a:cubicBezTo>
                <a:cubicBezTo>
                  <a:pt x="2933700" y="4089400"/>
                  <a:pt x="2954612" y="4058525"/>
                  <a:pt x="2984500" y="4038600"/>
                </a:cubicBezTo>
                <a:lnTo>
                  <a:pt x="3060700" y="3987800"/>
                </a:lnTo>
                <a:cubicBezTo>
                  <a:pt x="3107267" y="3917950"/>
                  <a:pt x="3060700" y="3977217"/>
                  <a:pt x="3124200" y="3924300"/>
                </a:cubicBezTo>
                <a:cubicBezTo>
                  <a:pt x="3187621" y="3871449"/>
                  <a:pt x="3133443" y="3895819"/>
                  <a:pt x="3200400" y="3873500"/>
                </a:cubicBezTo>
                <a:cubicBezTo>
                  <a:pt x="3213100" y="3860800"/>
                  <a:pt x="3227002" y="3849198"/>
                  <a:pt x="3238500" y="3835400"/>
                </a:cubicBezTo>
                <a:cubicBezTo>
                  <a:pt x="3248271" y="3823674"/>
                  <a:pt x="3253107" y="3808093"/>
                  <a:pt x="3263900" y="3797300"/>
                </a:cubicBezTo>
                <a:cubicBezTo>
                  <a:pt x="3274693" y="3786507"/>
                  <a:pt x="3289300" y="3780367"/>
                  <a:pt x="3302000" y="3771900"/>
                </a:cubicBezTo>
                <a:lnTo>
                  <a:pt x="3352800" y="3695700"/>
                </a:lnTo>
                <a:cubicBezTo>
                  <a:pt x="3361267" y="3683000"/>
                  <a:pt x="3373373" y="3672080"/>
                  <a:pt x="3378200" y="3657600"/>
                </a:cubicBezTo>
                <a:cubicBezTo>
                  <a:pt x="3410122" y="3561835"/>
                  <a:pt x="3367061" y="3679877"/>
                  <a:pt x="3416300" y="3581400"/>
                </a:cubicBezTo>
                <a:cubicBezTo>
                  <a:pt x="3422287" y="3569426"/>
                  <a:pt x="3423013" y="3555274"/>
                  <a:pt x="3429000" y="3543300"/>
                </a:cubicBezTo>
                <a:cubicBezTo>
                  <a:pt x="3489377" y="3422545"/>
                  <a:pt x="3414270" y="3625589"/>
                  <a:pt x="3479800" y="3429000"/>
                </a:cubicBezTo>
                <a:lnTo>
                  <a:pt x="3517900" y="3314700"/>
                </a:lnTo>
                <a:cubicBezTo>
                  <a:pt x="3522133" y="3302000"/>
                  <a:pt x="3518626" y="3282587"/>
                  <a:pt x="3530600" y="3276600"/>
                </a:cubicBezTo>
                <a:cubicBezTo>
                  <a:pt x="3583154" y="3250323"/>
                  <a:pt x="3594826" y="3241493"/>
                  <a:pt x="3657600" y="3225800"/>
                </a:cubicBezTo>
                <a:cubicBezTo>
                  <a:pt x="3674533" y="3221567"/>
                  <a:pt x="3691080" y="3215265"/>
                  <a:pt x="3708400" y="3213100"/>
                </a:cubicBezTo>
                <a:cubicBezTo>
                  <a:pt x="3758982" y="3206777"/>
                  <a:pt x="3810033" y="3205015"/>
                  <a:pt x="3860800" y="3200400"/>
                </a:cubicBezTo>
                <a:lnTo>
                  <a:pt x="3987800" y="3187700"/>
                </a:lnTo>
                <a:cubicBezTo>
                  <a:pt x="4004733" y="3183467"/>
                  <a:pt x="4022557" y="3181876"/>
                  <a:pt x="4038600" y="3175000"/>
                </a:cubicBezTo>
                <a:cubicBezTo>
                  <a:pt x="4052629" y="3168987"/>
                  <a:pt x="4063048" y="3156426"/>
                  <a:pt x="4076700" y="3149600"/>
                </a:cubicBezTo>
                <a:cubicBezTo>
                  <a:pt x="4088674" y="3143613"/>
                  <a:pt x="4102826" y="3142887"/>
                  <a:pt x="4114800" y="3136900"/>
                </a:cubicBezTo>
                <a:cubicBezTo>
                  <a:pt x="4213277" y="3087661"/>
                  <a:pt x="4095235" y="3130722"/>
                  <a:pt x="4191000" y="3098800"/>
                </a:cubicBezTo>
                <a:cubicBezTo>
                  <a:pt x="4203700" y="3086100"/>
                  <a:pt x="4214156" y="3070663"/>
                  <a:pt x="4229100" y="3060700"/>
                </a:cubicBezTo>
                <a:cubicBezTo>
                  <a:pt x="4240032" y="3053412"/>
                  <a:pt x="4311226" y="3036994"/>
                  <a:pt x="4318000" y="3035300"/>
                </a:cubicBezTo>
                <a:cubicBezTo>
                  <a:pt x="4449797" y="2947435"/>
                  <a:pt x="4245770" y="3081178"/>
                  <a:pt x="4406900" y="2984500"/>
                </a:cubicBezTo>
                <a:cubicBezTo>
                  <a:pt x="4433077" y="2968794"/>
                  <a:pt x="4454140" y="2943353"/>
                  <a:pt x="4483100" y="2933700"/>
                </a:cubicBezTo>
                <a:lnTo>
                  <a:pt x="4559300" y="2908300"/>
                </a:lnTo>
                <a:cubicBezTo>
                  <a:pt x="4571220" y="2890420"/>
                  <a:pt x="4598209" y="2857177"/>
                  <a:pt x="4597400" y="2832100"/>
                </a:cubicBezTo>
                <a:cubicBezTo>
                  <a:pt x="4593569" y="2713326"/>
                  <a:pt x="4580467" y="2595033"/>
                  <a:pt x="4572000" y="2476500"/>
                </a:cubicBezTo>
                <a:cubicBezTo>
                  <a:pt x="4571046" y="2463147"/>
                  <a:pt x="4562204" y="2451468"/>
                  <a:pt x="4559300" y="2438400"/>
                </a:cubicBezTo>
                <a:cubicBezTo>
                  <a:pt x="4553940" y="2414279"/>
                  <a:pt x="4549783" y="2352690"/>
                  <a:pt x="4533900" y="2324100"/>
                </a:cubicBezTo>
                <a:cubicBezTo>
                  <a:pt x="4519075" y="2297415"/>
                  <a:pt x="4500033" y="2273300"/>
                  <a:pt x="4483100" y="2247900"/>
                </a:cubicBezTo>
                <a:cubicBezTo>
                  <a:pt x="4474633" y="2235200"/>
                  <a:pt x="4470400" y="2218267"/>
                  <a:pt x="4457700" y="2209800"/>
                </a:cubicBezTo>
                <a:lnTo>
                  <a:pt x="4419600" y="2184400"/>
                </a:lnTo>
                <a:cubicBezTo>
                  <a:pt x="4411133" y="2171700"/>
                  <a:pt x="4405687" y="2156351"/>
                  <a:pt x="4394200" y="2146300"/>
                </a:cubicBezTo>
                <a:cubicBezTo>
                  <a:pt x="4314996" y="2076997"/>
                  <a:pt x="4343393" y="2110011"/>
                  <a:pt x="4279900" y="2082800"/>
                </a:cubicBezTo>
                <a:cubicBezTo>
                  <a:pt x="4124043" y="2016004"/>
                  <a:pt x="4318545" y="2095773"/>
                  <a:pt x="4191000" y="2032000"/>
                </a:cubicBezTo>
                <a:cubicBezTo>
                  <a:pt x="4179026" y="2026013"/>
                  <a:pt x="4165887" y="2022547"/>
                  <a:pt x="4152900" y="2019300"/>
                </a:cubicBezTo>
                <a:cubicBezTo>
                  <a:pt x="4094720" y="2004755"/>
                  <a:pt x="4049492" y="2001611"/>
                  <a:pt x="3987800" y="1993900"/>
                </a:cubicBezTo>
                <a:cubicBezTo>
                  <a:pt x="3805894" y="2000637"/>
                  <a:pt x="3696080" y="1981073"/>
                  <a:pt x="3543300" y="2032000"/>
                </a:cubicBezTo>
                <a:cubicBezTo>
                  <a:pt x="3517900" y="2040467"/>
                  <a:pt x="3489377" y="2042548"/>
                  <a:pt x="3467100" y="2057400"/>
                </a:cubicBezTo>
                <a:lnTo>
                  <a:pt x="3390900" y="2108200"/>
                </a:lnTo>
                <a:cubicBezTo>
                  <a:pt x="3378200" y="2116667"/>
                  <a:pt x="3365011" y="2124442"/>
                  <a:pt x="3352800" y="2133600"/>
                </a:cubicBezTo>
                <a:cubicBezTo>
                  <a:pt x="3335867" y="2146300"/>
                  <a:pt x="3316967" y="2156733"/>
                  <a:pt x="3302000" y="2171700"/>
                </a:cubicBezTo>
                <a:cubicBezTo>
                  <a:pt x="3291207" y="2182493"/>
                  <a:pt x="3287393" y="2199007"/>
                  <a:pt x="3276600" y="2209800"/>
                </a:cubicBezTo>
                <a:cubicBezTo>
                  <a:pt x="3265807" y="2220593"/>
                  <a:pt x="3250226" y="2225429"/>
                  <a:pt x="3238500" y="2235200"/>
                </a:cubicBezTo>
                <a:cubicBezTo>
                  <a:pt x="3194669" y="2271726"/>
                  <a:pt x="3188397" y="2302701"/>
                  <a:pt x="3124200" y="2324100"/>
                </a:cubicBezTo>
                <a:cubicBezTo>
                  <a:pt x="2985249" y="2370417"/>
                  <a:pt x="3195716" y="2296548"/>
                  <a:pt x="3048000" y="2362200"/>
                </a:cubicBezTo>
                <a:cubicBezTo>
                  <a:pt x="3023534" y="2373074"/>
                  <a:pt x="2997200" y="2379133"/>
                  <a:pt x="2971800" y="2387600"/>
                </a:cubicBezTo>
                <a:cubicBezTo>
                  <a:pt x="2947162" y="2395813"/>
                  <a:pt x="2907545" y="2410101"/>
                  <a:pt x="2882900" y="2413000"/>
                </a:cubicBezTo>
                <a:cubicBezTo>
                  <a:pt x="2828082" y="2419449"/>
                  <a:pt x="2772833" y="2421467"/>
                  <a:pt x="2717800" y="2425700"/>
                </a:cubicBezTo>
                <a:lnTo>
                  <a:pt x="2489200" y="2413000"/>
                </a:lnTo>
                <a:cubicBezTo>
                  <a:pt x="2454716" y="2402942"/>
                  <a:pt x="2413000" y="2336800"/>
                  <a:pt x="2413000" y="2336800"/>
                </a:cubicBezTo>
                <a:cubicBezTo>
                  <a:pt x="2372613" y="2215639"/>
                  <a:pt x="2406539" y="2328781"/>
                  <a:pt x="2387600" y="2044700"/>
                </a:cubicBezTo>
                <a:cubicBezTo>
                  <a:pt x="2383001" y="1975717"/>
                  <a:pt x="2370954" y="1886129"/>
                  <a:pt x="2362200" y="1816100"/>
                </a:cubicBezTo>
                <a:cubicBezTo>
                  <a:pt x="2366433" y="1773767"/>
                  <a:pt x="2361446" y="1729461"/>
                  <a:pt x="2374900" y="1689100"/>
                </a:cubicBezTo>
                <a:cubicBezTo>
                  <a:pt x="2379727" y="1674620"/>
                  <a:pt x="2403465" y="1675619"/>
                  <a:pt x="2413000" y="1663700"/>
                </a:cubicBezTo>
                <a:cubicBezTo>
                  <a:pt x="2421363" y="1653247"/>
                  <a:pt x="2416234" y="1635066"/>
                  <a:pt x="2425700" y="1625600"/>
                </a:cubicBezTo>
                <a:cubicBezTo>
                  <a:pt x="2435166" y="1616134"/>
                  <a:pt x="2451826" y="1618887"/>
                  <a:pt x="2463800" y="1612900"/>
                </a:cubicBezTo>
                <a:cubicBezTo>
                  <a:pt x="2477452" y="1606074"/>
                  <a:pt x="2488648" y="1595073"/>
                  <a:pt x="2501900" y="1587500"/>
                </a:cubicBezTo>
                <a:cubicBezTo>
                  <a:pt x="2518338" y="1578107"/>
                  <a:pt x="2535122" y="1569131"/>
                  <a:pt x="2552700" y="1562100"/>
                </a:cubicBezTo>
                <a:cubicBezTo>
                  <a:pt x="2577559" y="1552156"/>
                  <a:pt x="2606623" y="1551552"/>
                  <a:pt x="2628900" y="1536700"/>
                </a:cubicBezTo>
                <a:cubicBezTo>
                  <a:pt x="2654300" y="1519767"/>
                  <a:pt x="2676140" y="1495553"/>
                  <a:pt x="2705100" y="1485900"/>
                </a:cubicBezTo>
                <a:cubicBezTo>
                  <a:pt x="2730500" y="1477433"/>
                  <a:pt x="2759023" y="1475352"/>
                  <a:pt x="2781300" y="1460500"/>
                </a:cubicBezTo>
                <a:cubicBezTo>
                  <a:pt x="2841677" y="1420248"/>
                  <a:pt x="2804920" y="1439927"/>
                  <a:pt x="2895600" y="1409700"/>
                </a:cubicBezTo>
                <a:lnTo>
                  <a:pt x="3086100" y="1346200"/>
                </a:lnTo>
                <a:lnTo>
                  <a:pt x="3162300" y="1320800"/>
                </a:lnTo>
                <a:lnTo>
                  <a:pt x="3200400" y="1308100"/>
                </a:lnTo>
                <a:cubicBezTo>
                  <a:pt x="3213100" y="1295400"/>
                  <a:pt x="3223556" y="1279963"/>
                  <a:pt x="3238500" y="1270000"/>
                </a:cubicBezTo>
                <a:cubicBezTo>
                  <a:pt x="3249639" y="1262574"/>
                  <a:pt x="3266147" y="1265663"/>
                  <a:pt x="3276600" y="1257300"/>
                </a:cubicBezTo>
                <a:cubicBezTo>
                  <a:pt x="3358664" y="1191648"/>
                  <a:pt x="3244335" y="1238422"/>
                  <a:pt x="3340100" y="1206500"/>
                </a:cubicBezTo>
                <a:cubicBezTo>
                  <a:pt x="3348567" y="1193800"/>
                  <a:pt x="3354707" y="1179193"/>
                  <a:pt x="3365500" y="1168400"/>
                </a:cubicBezTo>
                <a:cubicBezTo>
                  <a:pt x="3390119" y="1143781"/>
                  <a:pt x="3410712" y="1140629"/>
                  <a:pt x="3441700" y="1130300"/>
                </a:cubicBezTo>
                <a:cubicBezTo>
                  <a:pt x="3509433" y="1028700"/>
                  <a:pt x="3420533" y="1151467"/>
                  <a:pt x="3505200" y="1066800"/>
                </a:cubicBezTo>
                <a:cubicBezTo>
                  <a:pt x="3589867" y="982133"/>
                  <a:pt x="3467100" y="1071033"/>
                  <a:pt x="3568700" y="1003300"/>
                </a:cubicBezTo>
                <a:cubicBezTo>
                  <a:pt x="3614182" y="935077"/>
                  <a:pt x="3615435" y="947678"/>
                  <a:pt x="3632200" y="889000"/>
                </a:cubicBezTo>
                <a:cubicBezTo>
                  <a:pt x="3636995" y="872217"/>
                  <a:pt x="3643561" y="855603"/>
                  <a:pt x="3644900" y="838200"/>
                </a:cubicBezTo>
                <a:cubicBezTo>
                  <a:pt x="3647822" y="800212"/>
                  <a:pt x="3644900" y="762000"/>
                  <a:pt x="3644900" y="723900"/>
                </a:cubicBezTo>
              </a:path>
            </a:pathLst>
          </a:cu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1" name="流程图: 可选过程 20"/>
          <p:cNvSpPr/>
          <p:nvPr/>
        </p:nvSpPr>
        <p:spPr>
          <a:xfrm>
            <a:off x="4244260" y="5710181"/>
            <a:ext cx="3632931" cy="500031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二</a:t>
            </a:r>
            <a:r>
              <a:rPr lang="zh-CN" altLang="en-US" sz="2400" dirty="0" smtClean="0"/>
              <a:t>期接入</a:t>
            </a:r>
            <a:r>
              <a:rPr lang="en-US" altLang="zh-CN" sz="2400" dirty="0" smtClean="0"/>
              <a:t>            </a:t>
            </a:r>
            <a:r>
              <a:rPr lang="zh-CN" altLang="en-US" sz="2400" dirty="0" smtClean="0"/>
              <a:t>业务线</a:t>
            </a:r>
            <a:endParaRPr lang="zh-CN" altLang="en-US" sz="2400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7191" y="5727988"/>
            <a:ext cx="1104900" cy="981075"/>
          </a:xfrm>
          <a:prstGeom prst="rect">
            <a:avLst/>
          </a:prstGeom>
        </p:spPr>
      </p:pic>
      <p:sp>
        <p:nvSpPr>
          <p:cNvPr id="23" name="椭圆 22"/>
          <p:cNvSpPr/>
          <p:nvPr/>
        </p:nvSpPr>
        <p:spPr>
          <a:xfrm>
            <a:off x="5798943" y="5537375"/>
            <a:ext cx="774155" cy="76846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0+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6762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02"/>
    </mc:Choice>
    <mc:Fallback>
      <p:transition spd="slow" advTm="12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1" grpId="0" animBg="1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  <a:solidFill>
            <a:schemeClr val="bg1">
              <a:lumMod val="85000"/>
              <a:alpha val="96000"/>
            </a:schemeClr>
          </a:solidFill>
        </p:spPr>
      </p:pic>
      <p:sp>
        <p:nvSpPr>
          <p:cNvPr id="3" name="平行四边形 2"/>
          <p:cNvSpPr/>
          <p:nvPr/>
        </p:nvSpPr>
        <p:spPr>
          <a:xfrm>
            <a:off x="0" y="-12700"/>
            <a:ext cx="3035300" cy="812800"/>
          </a:xfrm>
          <a:prstGeom prst="parallelogram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WMDA</a:t>
            </a:r>
            <a:r>
              <a:rPr lang="zh-CN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二</a:t>
            </a:r>
            <a:r>
              <a:rPr lang="zh-CN" alt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期</a:t>
            </a:r>
            <a:endParaRPr lang="zh-CN" altLang="en-US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2857500" y="0"/>
            <a:ext cx="6285070" cy="812800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项目实现</a:t>
            </a:r>
            <a:endParaRPr lang="zh-CN" altLang="en-US" sz="320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十字箭头 6"/>
          <p:cNvSpPr/>
          <p:nvPr/>
        </p:nvSpPr>
        <p:spPr>
          <a:xfrm>
            <a:off x="2546350" y="1816100"/>
            <a:ext cx="3905249" cy="2715479"/>
          </a:xfrm>
          <a:prstGeom prst="quadArrow">
            <a:avLst>
              <a:gd name="adj1" fmla="val 7643"/>
              <a:gd name="adj2" fmla="val 22500"/>
              <a:gd name="adj3" fmla="val 225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178300" y="2042015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逻辑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584450" y="2989172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路由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285534" y="3964284"/>
            <a:ext cx="57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UI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772149" y="2989172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绘图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166" y="878193"/>
            <a:ext cx="2575615" cy="88967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92" y="2805538"/>
            <a:ext cx="807348" cy="747151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03815" y="2867876"/>
            <a:ext cx="1853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Vue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-router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4507" y="2867876"/>
            <a:ext cx="2525155" cy="61225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7530" y="4871020"/>
            <a:ext cx="2622885" cy="1113627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3962400" y="2867876"/>
            <a:ext cx="1155700" cy="61225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</a:rPr>
              <a:t>新技术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283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752"/>
    </mc:Choice>
    <mc:Fallback>
      <p:transition spd="slow" advTm="257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20" grpId="0"/>
      <p:bldP spid="16" grpId="0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626"/>
            <a:ext cx="9142571" cy="6858000"/>
          </a:xfrm>
          <a:prstGeom prst="rect">
            <a:avLst/>
          </a:prstGeom>
          <a:solidFill>
            <a:schemeClr val="bg1">
              <a:lumMod val="85000"/>
              <a:alpha val="96000"/>
            </a:schemeClr>
          </a:solidFill>
        </p:spPr>
      </p:pic>
      <p:sp>
        <p:nvSpPr>
          <p:cNvPr id="3" name="平行四边形 2"/>
          <p:cNvSpPr/>
          <p:nvPr/>
        </p:nvSpPr>
        <p:spPr>
          <a:xfrm>
            <a:off x="0" y="-12700"/>
            <a:ext cx="3035300" cy="812800"/>
          </a:xfrm>
          <a:prstGeom prst="parallelogram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WMDA</a:t>
            </a:r>
            <a:r>
              <a:rPr lang="zh-CN" alt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二期</a:t>
            </a:r>
            <a:endParaRPr lang="zh-CN" altLang="en-US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2857500" y="0"/>
            <a:ext cx="6285070" cy="812800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问题和解决办法</a:t>
            </a:r>
            <a:endParaRPr lang="zh-CN" altLang="en-US" sz="320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00" y="1381373"/>
            <a:ext cx="3349568" cy="89009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2925" y="1377587"/>
            <a:ext cx="1656719" cy="89387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9644" y="1371353"/>
            <a:ext cx="3220404" cy="90011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17" y="5149451"/>
            <a:ext cx="8877300" cy="6881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635" y="3200380"/>
            <a:ext cx="8770065" cy="673120"/>
          </a:xfrm>
          <a:prstGeom prst="rect">
            <a:avLst/>
          </a:prstGeom>
        </p:spPr>
      </p:pic>
      <p:sp>
        <p:nvSpPr>
          <p:cNvPr id="15" name="下箭头 14"/>
          <p:cNvSpPr/>
          <p:nvPr/>
        </p:nvSpPr>
        <p:spPr>
          <a:xfrm>
            <a:off x="4405133" y="3943746"/>
            <a:ext cx="225067" cy="1135459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5412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73"/>
    </mc:Choice>
    <mc:Fallback>
      <p:transition spd="slow" advTm="15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  <a:solidFill>
            <a:schemeClr val="bg1">
              <a:lumMod val="85000"/>
              <a:alpha val="96000"/>
            </a:schemeClr>
          </a:solidFill>
        </p:spPr>
      </p:pic>
      <p:sp>
        <p:nvSpPr>
          <p:cNvPr id="3" name="平行四边形 2"/>
          <p:cNvSpPr/>
          <p:nvPr/>
        </p:nvSpPr>
        <p:spPr>
          <a:xfrm>
            <a:off x="0" y="-12700"/>
            <a:ext cx="3035300" cy="812800"/>
          </a:xfrm>
          <a:prstGeom prst="parallelogram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WMDA</a:t>
            </a:r>
            <a:r>
              <a:rPr lang="zh-CN" alt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二期</a:t>
            </a:r>
            <a:endParaRPr lang="zh-CN" altLang="en-US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2857500" y="0"/>
            <a:ext cx="6285070" cy="812800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问题和解决办法</a:t>
            </a:r>
            <a:endParaRPr lang="zh-CN" altLang="en-US" sz="320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430" y="870743"/>
            <a:ext cx="3098970" cy="12906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792" y="2177256"/>
            <a:ext cx="923925" cy="1162050"/>
          </a:xfrm>
          <a:prstGeom prst="rect">
            <a:avLst/>
          </a:prstGeom>
        </p:spPr>
      </p:pic>
      <p:sp>
        <p:nvSpPr>
          <p:cNvPr id="6" name="流程图: 可选过程 5"/>
          <p:cNvSpPr/>
          <p:nvPr/>
        </p:nvSpPr>
        <p:spPr>
          <a:xfrm>
            <a:off x="1107718" y="2031999"/>
            <a:ext cx="7337782" cy="673100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ElementUI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之时间插件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7717" y="2900362"/>
            <a:ext cx="7850628" cy="32083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717" y="2747228"/>
            <a:ext cx="7850628" cy="39535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7068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607"/>
    </mc:Choice>
    <mc:Fallback>
      <p:transition spd="slow" advTm="25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  <a:solidFill>
            <a:schemeClr val="bg1">
              <a:lumMod val="85000"/>
              <a:alpha val="96000"/>
            </a:schemeClr>
          </a:solidFill>
        </p:spPr>
      </p:pic>
      <p:sp>
        <p:nvSpPr>
          <p:cNvPr id="3" name="平行四边形 2"/>
          <p:cNvSpPr/>
          <p:nvPr/>
        </p:nvSpPr>
        <p:spPr>
          <a:xfrm>
            <a:off x="0" y="-12700"/>
            <a:ext cx="3035300" cy="812800"/>
          </a:xfrm>
          <a:prstGeom prst="parallelogram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WMDA</a:t>
            </a:r>
            <a:r>
              <a:rPr lang="zh-CN" alt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二期</a:t>
            </a:r>
            <a:endParaRPr lang="zh-CN" altLang="en-US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2857500" y="0"/>
            <a:ext cx="6285070" cy="812800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问题和解决办法</a:t>
            </a:r>
            <a:endParaRPr lang="zh-CN" altLang="en-US" sz="320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12" y="949323"/>
            <a:ext cx="3743256" cy="892175"/>
          </a:xfrm>
          <a:prstGeom prst="rect">
            <a:avLst/>
          </a:prstGeom>
        </p:spPr>
      </p:pic>
      <p:sp>
        <p:nvSpPr>
          <p:cNvPr id="13" name="流程图: 可选过程 12"/>
          <p:cNvSpPr/>
          <p:nvPr/>
        </p:nvSpPr>
        <p:spPr>
          <a:xfrm>
            <a:off x="4940301" y="996947"/>
            <a:ext cx="2586796" cy="558800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非响应式</a:t>
            </a:r>
            <a:endParaRPr lang="zh-CN" altLang="en-US" sz="2400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812" y="1978022"/>
            <a:ext cx="7761676" cy="46132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7097" y="996947"/>
            <a:ext cx="1104900" cy="9810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7948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353"/>
    </mc:Choice>
    <mc:Fallback>
      <p:transition spd="slow" advTm="273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  <a:solidFill>
            <a:schemeClr val="bg1">
              <a:lumMod val="85000"/>
              <a:alpha val="96000"/>
            </a:schemeClr>
          </a:solidFill>
        </p:spPr>
      </p:pic>
      <p:sp>
        <p:nvSpPr>
          <p:cNvPr id="3" name="平行四边形 2"/>
          <p:cNvSpPr/>
          <p:nvPr/>
        </p:nvSpPr>
        <p:spPr>
          <a:xfrm>
            <a:off x="0" y="-12700"/>
            <a:ext cx="3035300" cy="812800"/>
          </a:xfrm>
          <a:prstGeom prst="parallelogram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WMDA</a:t>
            </a:r>
            <a:r>
              <a:rPr lang="zh-CN" alt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二期</a:t>
            </a:r>
            <a:endParaRPr lang="zh-CN" altLang="en-US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2857500" y="0"/>
            <a:ext cx="6285070" cy="812800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问题和解决办法</a:t>
            </a:r>
            <a:endParaRPr lang="zh-CN" altLang="en-US" sz="320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98" y="1355963"/>
            <a:ext cx="1374778" cy="12207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2011680"/>
            <a:ext cx="8894618" cy="4430683"/>
          </a:xfrm>
          <a:prstGeom prst="rect">
            <a:avLst/>
          </a:prstGeom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圆角矩形 5"/>
          <p:cNvSpPr/>
          <p:nvPr/>
        </p:nvSpPr>
        <p:spPr>
          <a:xfrm>
            <a:off x="1886989" y="1213658"/>
            <a:ext cx="4804756" cy="49045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主动提出“</a:t>
            </a:r>
            <a:r>
              <a:rPr lang="zh-CN" altLang="en-US" dirty="0" smtClean="0">
                <a:solidFill>
                  <a:srgbClr val="FF0000"/>
                </a:solidFill>
              </a:rPr>
              <a:t>自定义颜色</a:t>
            </a:r>
            <a:r>
              <a:rPr lang="zh-CN" altLang="en-US" dirty="0" smtClean="0"/>
              <a:t>”需求并实现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266" y="2259972"/>
            <a:ext cx="8809951" cy="4282419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89" y="2576672"/>
            <a:ext cx="8859211" cy="4091984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5587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948"/>
    </mc:Choice>
    <mc:Fallback>
      <p:transition spd="slow" advTm="36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  <a:solidFill>
            <a:schemeClr val="bg1">
              <a:lumMod val="85000"/>
              <a:alpha val="96000"/>
            </a:schemeClr>
          </a:solidFill>
        </p:spPr>
      </p:pic>
      <p:sp>
        <p:nvSpPr>
          <p:cNvPr id="3" name="平行四边形 2"/>
          <p:cNvSpPr/>
          <p:nvPr/>
        </p:nvSpPr>
        <p:spPr>
          <a:xfrm>
            <a:off x="0" y="-12700"/>
            <a:ext cx="3035300" cy="812800"/>
          </a:xfrm>
          <a:prstGeom prst="parallelogram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WMDA</a:t>
            </a:r>
            <a:r>
              <a:rPr lang="zh-CN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二</a:t>
            </a:r>
            <a:r>
              <a:rPr lang="zh-CN" alt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期</a:t>
            </a:r>
            <a:endParaRPr lang="zh-CN" altLang="en-US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2857500" y="0"/>
            <a:ext cx="6285070" cy="812800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项目效果</a:t>
            </a:r>
            <a:r>
              <a:rPr lang="en-US" altLang="zh-CN" sz="32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sz="32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性能</a:t>
            </a:r>
            <a:endParaRPr lang="zh-CN" altLang="en-US" sz="320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64431"/>
              </p:ext>
            </p:extLst>
          </p:nvPr>
        </p:nvGraphicFramePr>
        <p:xfrm>
          <a:off x="596900" y="1778000"/>
          <a:ext cx="7950201" cy="3429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981200"/>
                <a:gridCol w="2628900"/>
                <a:gridCol w="3340101"/>
              </a:tblGrid>
              <a:tr h="6858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WMDA</a:t>
                      </a:r>
                      <a:r>
                        <a:rPr lang="zh-CN" altLang="en-US" sz="3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一期</a:t>
                      </a:r>
                      <a:endParaRPr lang="zh-CN" alt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WMDA</a:t>
                      </a:r>
                      <a:r>
                        <a:rPr lang="zh-CN" altLang="en-US" sz="3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二期</a:t>
                      </a:r>
                      <a:endParaRPr lang="zh-CN" alt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685800">
                <a:tc>
                  <a:txBody>
                    <a:bodyPr/>
                    <a:lstStyle/>
                    <a:p>
                      <a:r>
                        <a:rPr lang="en-US" altLang="zh-CN" sz="3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js</a:t>
                      </a:r>
                      <a:endParaRPr lang="zh-CN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2069kb</a:t>
                      </a:r>
                      <a:endParaRPr lang="zh-CN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1407kb(</a:t>
                      </a:r>
                      <a:r>
                        <a:rPr lang="zh-CN" altLang="en-US" sz="3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包含图片</a:t>
                      </a:r>
                      <a:r>
                        <a:rPr lang="en-US" altLang="zh-CN" sz="3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685800">
                <a:tc>
                  <a:txBody>
                    <a:bodyPr/>
                    <a:lstStyle/>
                    <a:p>
                      <a:r>
                        <a:rPr lang="en-US" altLang="zh-CN" sz="3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css</a:t>
                      </a:r>
                      <a:endParaRPr lang="zh-CN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238kb</a:t>
                      </a:r>
                      <a:endParaRPr lang="zh-CN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338kb</a:t>
                      </a:r>
                      <a:endParaRPr lang="zh-CN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685800">
                <a:tc>
                  <a:txBody>
                    <a:bodyPr/>
                    <a:lstStyle/>
                    <a:p>
                      <a:r>
                        <a:rPr lang="zh-CN" altLang="en-US" sz="3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可维护性</a:t>
                      </a:r>
                      <a:endParaRPr lang="zh-CN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低</a:t>
                      </a:r>
                      <a:endParaRPr lang="zh-CN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高</a:t>
                      </a:r>
                    </a:p>
                  </a:txBody>
                  <a:tcPr/>
                </a:tc>
              </a:tr>
              <a:tr h="685800">
                <a:tc>
                  <a:txBody>
                    <a:bodyPr/>
                    <a:lstStyle/>
                    <a:p>
                      <a:r>
                        <a:rPr lang="zh-CN" altLang="en-US" sz="3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耦合度</a:t>
                      </a:r>
                      <a:endParaRPr lang="zh-CN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高</a:t>
                      </a:r>
                      <a:endParaRPr lang="zh-CN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低</a:t>
                      </a:r>
                      <a:endParaRPr lang="zh-CN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5599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76"/>
    </mc:Choice>
    <mc:Fallback>
      <p:transition spd="slow" advTm="12676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  <a:solidFill>
            <a:schemeClr val="bg1">
              <a:lumMod val="85000"/>
              <a:alpha val="96000"/>
            </a:schemeClr>
          </a:solidFill>
        </p:spPr>
      </p:pic>
      <p:sp>
        <p:nvSpPr>
          <p:cNvPr id="3" name="平行四边形 2"/>
          <p:cNvSpPr/>
          <p:nvPr/>
        </p:nvSpPr>
        <p:spPr>
          <a:xfrm>
            <a:off x="0" y="-12700"/>
            <a:ext cx="3035300" cy="812800"/>
          </a:xfrm>
          <a:prstGeom prst="parallelogram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WMDA</a:t>
            </a:r>
            <a:r>
              <a:rPr lang="zh-CN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二</a:t>
            </a:r>
            <a:r>
              <a:rPr lang="zh-CN" alt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期</a:t>
            </a:r>
            <a:endParaRPr lang="zh-CN" altLang="en-US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2857500" y="0"/>
            <a:ext cx="6285070" cy="812800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项目效果</a:t>
            </a:r>
            <a:r>
              <a:rPr lang="en-US" altLang="zh-CN" sz="32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sz="32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体验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25500"/>
            <a:ext cx="8734438" cy="4406900"/>
          </a:xfrm>
          <a:prstGeom prst="rect">
            <a:avLst/>
          </a:prstGeom>
          <a:effectLst>
            <a:outerShdw blurRad="50800" dist="1270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8" y="882706"/>
            <a:ext cx="8608218" cy="4489394"/>
          </a:xfrm>
          <a:prstGeom prst="rect">
            <a:avLst/>
          </a:prstGeom>
          <a:effectLst>
            <a:outerShdw blurRad="50800" dist="1270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1083761"/>
            <a:ext cx="8360039" cy="4567739"/>
          </a:xfrm>
          <a:prstGeom prst="rect">
            <a:avLst/>
          </a:prstGeom>
          <a:effectLst>
            <a:outerShdw blurRad="50800" dist="1270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1302446"/>
            <a:ext cx="8254366" cy="4550109"/>
          </a:xfrm>
          <a:prstGeom prst="rect">
            <a:avLst/>
          </a:prstGeom>
          <a:effectLst>
            <a:outerShdw blurRad="50800" dist="1016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1395286"/>
            <a:ext cx="8105275" cy="4675953"/>
          </a:xfrm>
          <a:prstGeom prst="rect">
            <a:avLst/>
          </a:prstGeom>
          <a:effectLst>
            <a:outerShdw blurRad="50800" dist="1016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1" y="1548325"/>
            <a:ext cx="7985138" cy="4685661"/>
          </a:xfrm>
          <a:prstGeom prst="rect">
            <a:avLst/>
          </a:prstGeom>
          <a:effectLst>
            <a:outerShdw blurRad="50800" dist="1016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1719948"/>
            <a:ext cx="7884100" cy="4667078"/>
          </a:xfrm>
          <a:prstGeom prst="rect">
            <a:avLst/>
          </a:prstGeom>
          <a:effectLst>
            <a:outerShdw blurRad="50800" dist="1397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1905146"/>
            <a:ext cx="7781938" cy="4653502"/>
          </a:xfrm>
          <a:prstGeom prst="rect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2709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85"/>
    </mc:Choice>
    <mc:Fallback>
      <p:transition spd="slow" advTm="148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  <a:solidFill>
            <a:schemeClr val="bg1">
              <a:lumMod val="85000"/>
              <a:alpha val="96000"/>
            </a:schemeClr>
          </a:solidFill>
        </p:spPr>
      </p:pic>
      <p:sp>
        <p:nvSpPr>
          <p:cNvPr id="12" name="椭圆 11"/>
          <p:cNvSpPr/>
          <p:nvPr/>
        </p:nvSpPr>
        <p:spPr>
          <a:xfrm>
            <a:off x="1358900" y="444500"/>
            <a:ext cx="787400" cy="7874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0" y="0"/>
            <a:ext cx="1473200" cy="14605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473200" y="63500"/>
            <a:ext cx="279400" cy="3175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736600" y="1460500"/>
            <a:ext cx="508001" cy="495300"/>
          </a:xfrm>
          <a:prstGeom prst="ellipse">
            <a:avLst/>
          </a:prstGeom>
          <a:solidFill>
            <a:srgbClr val="F17E2F"/>
          </a:solidFill>
          <a:ln>
            <a:solidFill>
              <a:srgbClr val="FC091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01600" y="1574800"/>
            <a:ext cx="220176" cy="254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71450" y="433854"/>
            <a:ext cx="113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/>
              <a:t>目录</a:t>
            </a:r>
            <a:endParaRPr lang="zh-CN" altLang="en-US" sz="3600" b="1" dirty="0"/>
          </a:p>
        </p:txBody>
      </p:sp>
      <p:sp>
        <p:nvSpPr>
          <p:cNvPr id="19" name="圆角矩形 18"/>
          <p:cNvSpPr/>
          <p:nvPr/>
        </p:nvSpPr>
        <p:spPr>
          <a:xfrm>
            <a:off x="2794000" y="1955800"/>
            <a:ext cx="4749800" cy="7239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/>
              <a:t>工作内容</a:t>
            </a:r>
            <a:endParaRPr lang="zh-CN" altLang="en-US" sz="3600" dirty="0"/>
          </a:p>
        </p:txBody>
      </p:sp>
      <p:sp>
        <p:nvSpPr>
          <p:cNvPr id="18" name="椭圆 17"/>
          <p:cNvSpPr/>
          <p:nvPr/>
        </p:nvSpPr>
        <p:spPr>
          <a:xfrm>
            <a:off x="2463800" y="1955800"/>
            <a:ext cx="723900" cy="7239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2794000" y="2819400"/>
            <a:ext cx="4749800" cy="7239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600" dirty="0"/>
              <a:t>成长提高</a:t>
            </a:r>
          </a:p>
        </p:txBody>
      </p:sp>
      <p:sp>
        <p:nvSpPr>
          <p:cNvPr id="23" name="椭圆 22"/>
          <p:cNvSpPr/>
          <p:nvPr/>
        </p:nvSpPr>
        <p:spPr>
          <a:xfrm>
            <a:off x="2463800" y="2819400"/>
            <a:ext cx="723900" cy="7239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2794000" y="3708400"/>
            <a:ext cx="4749800" cy="7239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/>
              <a:t>技术</a:t>
            </a:r>
            <a:r>
              <a:rPr lang="zh-CN" altLang="en-US" sz="3600" dirty="0"/>
              <a:t>学习</a:t>
            </a:r>
          </a:p>
        </p:txBody>
      </p:sp>
      <p:sp>
        <p:nvSpPr>
          <p:cNvPr id="27" name="椭圆 26"/>
          <p:cNvSpPr/>
          <p:nvPr/>
        </p:nvSpPr>
        <p:spPr>
          <a:xfrm>
            <a:off x="2463800" y="3708400"/>
            <a:ext cx="723900" cy="7239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794000" y="4610100"/>
            <a:ext cx="4749800" cy="7239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/>
              <a:t>展望未来</a:t>
            </a:r>
            <a:endParaRPr lang="zh-CN" altLang="en-US" sz="3600" dirty="0"/>
          </a:p>
        </p:txBody>
      </p:sp>
      <p:sp>
        <p:nvSpPr>
          <p:cNvPr id="21" name="椭圆 20"/>
          <p:cNvSpPr/>
          <p:nvPr/>
        </p:nvSpPr>
        <p:spPr>
          <a:xfrm>
            <a:off x="2463800" y="4610100"/>
            <a:ext cx="723900" cy="7239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90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89"/>
    </mc:Choice>
    <mc:Fallback>
      <p:transition spd="slow" advTm="20789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  <a:solidFill>
            <a:schemeClr val="bg1">
              <a:lumMod val="85000"/>
              <a:alpha val="96000"/>
            </a:schemeClr>
          </a:solidFill>
        </p:spPr>
      </p:pic>
      <p:sp>
        <p:nvSpPr>
          <p:cNvPr id="3" name="平行四边形 2"/>
          <p:cNvSpPr/>
          <p:nvPr/>
        </p:nvSpPr>
        <p:spPr>
          <a:xfrm>
            <a:off x="0" y="-12700"/>
            <a:ext cx="3035300" cy="812800"/>
          </a:xfrm>
          <a:prstGeom prst="parallelogram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Arthur</a:t>
            </a:r>
            <a:r>
              <a:rPr lang="zh-CN" alt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二期</a:t>
            </a:r>
            <a:endParaRPr lang="zh-CN" altLang="en-US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2857500" y="0"/>
            <a:ext cx="6285070" cy="812800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项目</a:t>
            </a:r>
            <a:r>
              <a:rPr lang="zh-CN" altLang="en-US" sz="32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背景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66" y="5029200"/>
            <a:ext cx="1802167" cy="1600200"/>
          </a:xfrm>
          <a:prstGeom prst="rect">
            <a:avLst/>
          </a:prstGeom>
        </p:spPr>
      </p:pic>
      <p:sp>
        <p:nvSpPr>
          <p:cNvPr id="6" name="圆角矩形标注 5"/>
          <p:cNvSpPr/>
          <p:nvPr/>
        </p:nvSpPr>
        <p:spPr>
          <a:xfrm>
            <a:off x="1714500" y="1130300"/>
            <a:ext cx="6527800" cy="3898900"/>
          </a:xfrm>
          <a:prstGeom prst="wedgeRoundRectCallout">
            <a:avLst>
              <a:gd name="adj1" fmla="val -40778"/>
              <a:gd name="adj2" fmla="val 6025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由于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部门的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前端开发已逐渐转向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en-US" altLang="zh-CN" sz="32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的开发方式，亟待一种直接</a:t>
            </a:r>
            <a:r>
              <a:rPr lang="zh-CN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en-US" altLang="zh-CN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的前端上线系统</a:t>
            </a:r>
            <a:r>
              <a:rPr lang="zh-CN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Arthur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是公司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TEG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前端技术部打造</a:t>
            </a:r>
            <a:r>
              <a:rPr lang="zh-CN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en-US" altLang="zh-CN" sz="3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前端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上线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系统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用于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规范、快捷</a:t>
            </a:r>
            <a:r>
              <a:rPr lang="zh-CN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地完成前端上线。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691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77"/>
    </mc:Choice>
    <mc:Fallback>
      <p:transition spd="slow" advTm="14677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  <a:solidFill>
            <a:schemeClr val="bg1">
              <a:lumMod val="85000"/>
              <a:alpha val="96000"/>
            </a:schemeClr>
          </a:solidFill>
        </p:spPr>
      </p:pic>
      <p:sp>
        <p:nvSpPr>
          <p:cNvPr id="3" name="平行四边形 2"/>
          <p:cNvSpPr/>
          <p:nvPr/>
        </p:nvSpPr>
        <p:spPr>
          <a:xfrm>
            <a:off x="0" y="-12700"/>
            <a:ext cx="3035300" cy="812800"/>
          </a:xfrm>
          <a:prstGeom prst="parallelogram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Arthur</a:t>
            </a:r>
            <a:r>
              <a:rPr lang="zh-CN" alt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二期</a:t>
            </a:r>
            <a:endParaRPr lang="zh-CN" altLang="en-US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2857500" y="0"/>
            <a:ext cx="6285070" cy="812800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项目功能</a:t>
            </a:r>
            <a:endParaRPr lang="zh-CN" altLang="en-US" sz="320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635000" y="1308100"/>
            <a:ext cx="8293100" cy="660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/>
              <a:t>       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支持</a:t>
            </a:r>
            <a:r>
              <a:rPr lang="zh-CN" alt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en-US" altLang="zh-CN" sz="2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直接上线项目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菱形 19"/>
          <p:cNvSpPr/>
          <p:nvPr/>
        </p:nvSpPr>
        <p:spPr>
          <a:xfrm>
            <a:off x="304800" y="1295400"/>
            <a:ext cx="736600" cy="660400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635000" y="2247900"/>
            <a:ext cx="8293100" cy="660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zh-CN" altLang="en-US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支持分别上线到</a:t>
            </a:r>
            <a:r>
              <a:rPr lang="zh-CN" altLang="en-US" sz="2000" b="1" kern="1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测试环境</a:t>
            </a:r>
            <a:r>
              <a:rPr lang="zh-CN" altLang="en-US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zh-CN" altLang="en-US" sz="2000" b="1" kern="1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生产</a:t>
            </a:r>
            <a:r>
              <a:rPr lang="zh-CN" altLang="en-US" sz="2000" b="1" kern="1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环境</a:t>
            </a:r>
            <a:endParaRPr lang="zh-CN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菱形 21"/>
          <p:cNvSpPr/>
          <p:nvPr/>
        </p:nvSpPr>
        <p:spPr>
          <a:xfrm>
            <a:off x="304800" y="2235200"/>
            <a:ext cx="736600" cy="660400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Ⅱ</a:t>
            </a:r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635000" y="3187700"/>
            <a:ext cx="8293100" cy="660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zh-CN" altLang="en-US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支持</a:t>
            </a:r>
            <a:r>
              <a:rPr lang="zh-CN" altLang="en-US" sz="2000" b="1" kern="1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基于分支</a:t>
            </a:r>
            <a:r>
              <a:rPr lang="zh-CN" altLang="en-US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的上线功能。</a:t>
            </a:r>
            <a:r>
              <a:rPr lang="en-US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</a:t>
            </a:r>
            <a:r>
              <a:rPr lang="zh-CN" altLang="en-US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分支允许上线到测试、</a:t>
            </a:r>
            <a:r>
              <a:rPr lang="zh-CN" altLang="en-US" sz="20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生环境</a:t>
            </a:r>
            <a:r>
              <a:rPr lang="zh-CN" altLang="en-US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其      </a:t>
            </a:r>
            <a:r>
              <a:rPr lang="en-US" altLang="zh-CN" sz="20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20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它分只</a:t>
            </a:r>
            <a:r>
              <a:rPr lang="zh-CN" altLang="en-US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允许上线到测试</a:t>
            </a:r>
            <a:r>
              <a:rPr lang="zh-CN" altLang="en-US" sz="20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环境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菱形 23"/>
          <p:cNvSpPr/>
          <p:nvPr/>
        </p:nvSpPr>
        <p:spPr>
          <a:xfrm>
            <a:off x="304800" y="3175000"/>
            <a:ext cx="736600" cy="660400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Ⅲ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635000" y="4140200"/>
            <a:ext cx="8293100" cy="660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zh-CN" altLang="en-US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支持查看项目的</a:t>
            </a:r>
            <a:r>
              <a:rPr lang="zh-CN" altLang="en-US" sz="2000" b="1" kern="1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构建、测试、生产</a:t>
            </a:r>
            <a:r>
              <a:rPr lang="zh-CN" altLang="en-US" sz="20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记录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菱形 25"/>
          <p:cNvSpPr/>
          <p:nvPr/>
        </p:nvSpPr>
        <p:spPr>
          <a:xfrm>
            <a:off x="304800" y="4127500"/>
            <a:ext cx="736600" cy="660400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Ⅳ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635000" y="5092700"/>
            <a:ext cx="8293100" cy="660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zh-CN" altLang="en-US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支持</a:t>
            </a:r>
            <a:r>
              <a:rPr lang="zh-CN" altLang="en-US" b="1" kern="1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Times New Roman" panose="02020603050405020304" pitchFamily="18" charset="0"/>
              </a:rPr>
              <a:t>版本回</a:t>
            </a:r>
            <a:r>
              <a:rPr lang="zh-CN" altLang="en-US" b="1" kern="1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Times New Roman" panose="02020603050405020304" pitchFamily="18" charset="0"/>
              </a:rPr>
              <a:t>滚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菱形 27"/>
          <p:cNvSpPr/>
          <p:nvPr/>
        </p:nvSpPr>
        <p:spPr>
          <a:xfrm>
            <a:off x="304800" y="5080000"/>
            <a:ext cx="736600" cy="660400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377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08"/>
    </mc:Choice>
    <mc:Fallback>
      <p:transition spd="slow" advTm="8908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  <a:solidFill>
            <a:schemeClr val="bg1">
              <a:lumMod val="85000"/>
              <a:alpha val="96000"/>
            </a:schemeClr>
          </a:solidFill>
        </p:spPr>
      </p:pic>
      <p:sp>
        <p:nvSpPr>
          <p:cNvPr id="3" name="平行四边形 2"/>
          <p:cNvSpPr/>
          <p:nvPr/>
        </p:nvSpPr>
        <p:spPr>
          <a:xfrm>
            <a:off x="0" y="-12700"/>
            <a:ext cx="3035300" cy="812800"/>
          </a:xfrm>
          <a:prstGeom prst="parallelogram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Arthur</a:t>
            </a:r>
            <a:r>
              <a:rPr lang="zh-CN" alt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二期</a:t>
            </a:r>
            <a:endParaRPr lang="zh-CN" altLang="en-US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2857500" y="0"/>
            <a:ext cx="6285070" cy="812800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项目实现</a:t>
            </a:r>
            <a:endParaRPr lang="zh-CN" altLang="en-US" sz="320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十字箭头 6"/>
          <p:cNvSpPr/>
          <p:nvPr/>
        </p:nvSpPr>
        <p:spPr>
          <a:xfrm>
            <a:off x="2546350" y="1816100"/>
            <a:ext cx="3905249" cy="2715479"/>
          </a:xfrm>
          <a:prstGeom prst="quadArrow">
            <a:avLst>
              <a:gd name="adj1" fmla="val 7643"/>
              <a:gd name="adj2" fmla="val 22500"/>
              <a:gd name="adj3" fmla="val 225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178300" y="2042015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逻辑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285534" y="3964284"/>
            <a:ext cx="57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UI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530" y="4871020"/>
            <a:ext cx="2622885" cy="11136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5300" y="853801"/>
            <a:ext cx="2706349" cy="924529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2546350" y="2989173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集成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2759622"/>
            <a:ext cx="2425700" cy="8284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6602" y="2645019"/>
            <a:ext cx="2270346" cy="1057637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741649" y="2989171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后台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4038600" y="2857500"/>
            <a:ext cx="952500" cy="5969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新技术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4373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55"/>
    </mc:Choice>
    <mc:Fallback>
      <p:transition spd="slow" advTm="17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7" grpId="0"/>
      <p:bldP spid="21" grpId="0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  <a:solidFill>
            <a:schemeClr val="bg1">
              <a:lumMod val="85000"/>
              <a:alpha val="96000"/>
            </a:schemeClr>
          </a:solidFill>
        </p:spPr>
      </p:pic>
      <p:sp>
        <p:nvSpPr>
          <p:cNvPr id="3" name="平行四边形 2"/>
          <p:cNvSpPr/>
          <p:nvPr/>
        </p:nvSpPr>
        <p:spPr>
          <a:xfrm>
            <a:off x="0" y="-12700"/>
            <a:ext cx="3035300" cy="812800"/>
          </a:xfrm>
          <a:prstGeom prst="parallelogram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Arthur</a:t>
            </a:r>
            <a:r>
              <a:rPr lang="zh-CN" alt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二期</a:t>
            </a:r>
            <a:endParaRPr lang="zh-CN" altLang="en-US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2857500" y="0"/>
            <a:ext cx="6285070" cy="812800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问题和解决办法</a:t>
            </a:r>
            <a:endParaRPr lang="zh-CN" altLang="en-US" sz="320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11" y="2137411"/>
            <a:ext cx="8536007" cy="4271617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513" y="990880"/>
            <a:ext cx="1155772" cy="1026246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2539285" y="1011168"/>
            <a:ext cx="4064000" cy="50374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提取</a:t>
            </a:r>
            <a:r>
              <a:rPr lang="en-US" altLang="zh-CN" dirty="0" smtClean="0"/>
              <a:t>CSS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200" y="2060597"/>
            <a:ext cx="6203950" cy="434843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288" y="2137411"/>
            <a:ext cx="8533130" cy="42892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5761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874"/>
    </mc:Choice>
    <mc:Fallback>
      <p:transition spd="slow" advTm="318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  <a:solidFill>
            <a:schemeClr val="bg1">
              <a:lumMod val="85000"/>
              <a:alpha val="96000"/>
            </a:schemeClr>
          </a:solidFill>
        </p:spPr>
      </p:pic>
      <p:sp>
        <p:nvSpPr>
          <p:cNvPr id="3" name="平行四边形 2"/>
          <p:cNvSpPr/>
          <p:nvPr/>
        </p:nvSpPr>
        <p:spPr>
          <a:xfrm>
            <a:off x="0" y="-12700"/>
            <a:ext cx="3035300" cy="812800"/>
          </a:xfrm>
          <a:prstGeom prst="parallelogram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Arthur</a:t>
            </a:r>
            <a:r>
              <a:rPr lang="zh-CN" alt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二期</a:t>
            </a:r>
            <a:endParaRPr lang="zh-CN" altLang="en-US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2857500" y="0"/>
            <a:ext cx="6285070" cy="812800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项目效果</a:t>
            </a:r>
            <a:endParaRPr lang="zh-CN" altLang="en-US" sz="320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412576"/>
              </p:ext>
            </p:extLst>
          </p:nvPr>
        </p:nvGraphicFramePr>
        <p:xfrm>
          <a:off x="240144" y="2727035"/>
          <a:ext cx="8737600" cy="3452092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613892"/>
                <a:gridCol w="1976582"/>
                <a:gridCol w="1681018"/>
                <a:gridCol w="2466108"/>
              </a:tblGrid>
              <a:tr h="49315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项目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构建</a:t>
                      </a:r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CN" alt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次</a:t>
                      </a:r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发布测试</a:t>
                      </a:r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CN" alt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次</a:t>
                      </a:r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发布生产</a:t>
                      </a:r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CN" alt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次</a:t>
                      </a:r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493156"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componentsLoader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11</a:t>
                      </a:r>
                      <a:endParaRPr lang="zh-CN" altLang="en-US" dirty="0"/>
                    </a:p>
                  </a:txBody>
                  <a:tcPr/>
                </a:tc>
              </a:tr>
              <a:tr h="493156">
                <a:tc>
                  <a:txBody>
                    <a:bodyPr/>
                    <a:lstStyle/>
                    <a:p>
                      <a:r>
                        <a:rPr lang="en-US" altLang="zh-CN" sz="1800" kern="12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ics-mis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24</a:t>
                      </a:r>
                      <a:endParaRPr lang="zh-CN" altLang="en-US" dirty="0"/>
                    </a:p>
                  </a:txBody>
                  <a:tcPr/>
                </a:tc>
              </a:tr>
              <a:tr h="493156">
                <a:tc>
                  <a:txBody>
                    <a:bodyPr/>
                    <a:lstStyle/>
                    <a:p>
                      <a:r>
                        <a:rPr lang="en-US" altLang="zh-CN" sz="1800" kern="12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ics-wap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493156">
                <a:tc>
                  <a:txBody>
                    <a:bodyPr/>
                    <a:lstStyle/>
                    <a:p>
                      <a:r>
                        <a:rPr lang="en-US" altLang="zh-CN" sz="1800" kern="12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wmda-sdk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493156">
                <a:tc>
                  <a:txBody>
                    <a:bodyPr/>
                    <a:lstStyle/>
                    <a:p>
                      <a:r>
                        <a:rPr lang="en-US" altLang="zh-CN" sz="1800" kern="12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wmda-vue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117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493156">
                <a:tc>
                  <a:txBody>
                    <a:bodyPr/>
                    <a:lstStyle/>
                    <a:p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private-phone-call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847272" y="1182254"/>
            <a:ext cx="47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已</a:t>
            </a:r>
            <a:r>
              <a:rPr lang="zh-CN" altLang="en-US" dirty="0" smtClean="0"/>
              <a:t>累计为                      个项目提供服务</a:t>
            </a:r>
            <a:endParaRPr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3035300" y="951345"/>
            <a:ext cx="807027" cy="83114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81" y="1182254"/>
            <a:ext cx="1130070" cy="10034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25845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11"/>
    </mc:Choice>
    <mc:Fallback>
      <p:transition spd="slow" advTm="7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  <a:solidFill>
            <a:schemeClr val="bg1">
              <a:lumMod val="85000"/>
              <a:alpha val="96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平行四边形 2"/>
          <p:cNvSpPr/>
          <p:nvPr/>
        </p:nvSpPr>
        <p:spPr>
          <a:xfrm>
            <a:off x="0" y="-12700"/>
            <a:ext cx="3035300" cy="812800"/>
          </a:xfrm>
          <a:prstGeom prst="parallelogram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Arthur</a:t>
            </a:r>
            <a:r>
              <a:rPr lang="zh-CN" alt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二期</a:t>
            </a:r>
            <a:endParaRPr lang="zh-CN" altLang="en-US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2857500" y="0"/>
            <a:ext cx="6285070" cy="812800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项目效果</a:t>
            </a:r>
            <a:endParaRPr lang="zh-CN" altLang="en-US" sz="320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5500"/>
            <a:ext cx="8699500" cy="4358066"/>
          </a:xfrm>
          <a:prstGeom prst="rect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979187"/>
            <a:ext cx="8674100" cy="4456413"/>
          </a:xfrm>
          <a:prstGeom prst="rect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35" y="1395430"/>
            <a:ext cx="8547100" cy="4344970"/>
          </a:xfrm>
          <a:prstGeom prst="rect">
            <a:avLst/>
          </a:prstGeom>
          <a:effectLst>
            <a:outerShdw blurRad="50800" dist="1016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1273940"/>
            <a:ext cx="8527335" cy="4783960"/>
          </a:xfrm>
          <a:prstGeom prst="rect">
            <a:avLst/>
          </a:prstGeom>
          <a:effectLst>
            <a:outerShdw blurRad="50800" dist="1270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034" y="1470547"/>
            <a:ext cx="8339531" cy="4828653"/>
          </a:xfrm>
          <a:prstGeom prst="rect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2123" y="1764416"/>
            <a:ext cx="8320448" cy="4754623"/>
          </a:xfrm>
          <a:prstGeom prst="rect">
            <a:avLst/>
          </a:prstGeom>
          <a:effectLst>
            <a:outerShdw blurRad="50800" dist="127000" dir="5400000" algn="t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88917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27"/>
    </mc:Choice>
    <mc:Fallback>
      <p:transition spd="slow" advTm="98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  <a:solidFill>
            <a:schemeClr val="bg1">
              <a:lumMod val="85000"/>
              <a:alpha val="96000"/>
            </a:schemeClr>
          </a:solidFill>
        </p:spPr>
      </p:pic>
      <p:sp>
        <p:nvSpPr>
          <p:cNvPr id="3" name="平行四边形 2"/>
          <p:cNvSpPr/>
          <p:nvPr/>
        </p:nvSpPr>
        <p:spPr>
          <a:xfrm>
            <a:off x="0" y="-12700"/>
            <a:ext cx="3035300" cy="812800"/>
          </a:xfrm>
          <a:prstGeom prst="parallelogram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部门官网</a:t>
            </a:r>
            <a:endParaRPr lang="zh-CN" altLang="en-US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2857500" y="0"/>
            <a:ext cx="6285070" cy="812800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项目</a:t>
            </a:r>
            <a:r>
              <a:rPr lang="zh-CN" altLang="en-US" sz="32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背景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16" y="4102100"/>
            <a:ext cx="1802167" cy="1600200"/>
          </a:xfrm>
          <a:prstGeom prst="rect">
            <a:avLst/>
          </a:prstGeom>
        </p:spPr>
      </p:pic>
      <p:sp>
        <p:nvSpPr>
          <p:cNvPr id="6" name="圆角矩形标注 5"/>
          <p:cNvSpPr/>
          <p:nvPr/>
        </p:nvSpPr>
        <p:spPr>
          <a:xfrm>
            <a:off x="1917700" y="1689100"/>
            <a:ext cx="6413500" cy="2146300"/>
          </a:xfrm>
          <a:prstGeom prst="wedgeRoundRectCallout">
            <a:avLst>
              <a:gd name="adj1" fmla="val -39043"/>
              <a:gd name="adj2" fmla="val 7445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统一</a:t>
            </a:r>
            <a:r>
              <a:rPr lang="zh-CN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展示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部门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成果</a:t>
            </a:r>
            <a:r>
              <a:rPr lang="zh-CN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承接业务</a:t>
            </a:r>
            <a:r>
              <a:rPr lang="zh-CN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积累公共组件</a:t>
            </a:r>
            <a:r>
              <a:rPr lang="zh-CN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周例会分享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719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4"/>
    </mc:Choice>
    <mc:Fallback>
      <p:transition spd="slow" advTm="2754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  <a:solidFill>
            <a:schemeClr val="bg1">
              <a:lumMod val="85000"/>
              <a:alpha val="96000"/>
            </a:schemeClr>
          </a:solidFill>
        </p:spPr>
      </p:pic>
      <p:sp>
        <p:nvSpPr>
          <p:cNvPr id="3" name="平行四边形 2"/>
          <p:cNvSpPr/>
          <p:nvPr/>
        </p:nvSpPr>
        <p:spPr>
          <a:xfrm>
            <a:off x="0" y="-12700"/>
            <a:ext cx="3035300" cy="812800"/>
          </a:xfrm>
          <a:prstGeom prst="parallelogram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部门官网</a:t>
            </a:r>
          </a:p>
        </p:txBody>
      </p:sp>
      <p:sp>
        <p:nvSpPr>
          <p:cNvPr id="4" name="平行四边形 3"/>
          <p:cNvSpPr/>
          <p:nvPr/>
        </p:nvSpPr>
        <p:spPr>
          <a:xfrm>
            <a:off x="2857500" y="0"/>
            <a:ext cx="6285070" cy="812800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项目功能</a:t>
            </a:r>
            <a:endParaRPr lang="zh-CN" altLang="en-US" sz="320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  <a:solidFill>
            <a:schemeClr val="bg1">
              <a:lumMod val="85000"/>
              <a:alpha val="96000"/>
            </a:schemeClr>
          </a:solidFill>
        </p:spPr>
      </p:pic>
      <p:sp>
        <p:nvSpPr>
          <p:cNvPr id="16" name="圆角矩形 15"/>
          <p:cNvSpPr/>
          <p:nvPr/>
        </p:nvSpPr>
        <p:spPr>
          <a:xfrm>
            <a:off x="635000" y="1727200"/>
            <a:ext cx="8293100" cy="660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/>
              <a:t>         </a:t>
            </a:r>
            <a:r>
              <a:rPr lang="zh-CN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部门成果展示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菱形 16"/>
          <p:cNvSpPr/>
          <p:nvPr/>
        </p:nvSpPr>
        <p:spPr>
          <a:xfrm>
            <a:off x="304800" y="1714500"/>
            <a:ext cx="736600" cy="660400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635000" y="2667000"/>
            <a:ext cx="8293100" cy="660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zh-CN" altLang="en-US" sz="32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承接业务展示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菱形 18"/>
          <p:cNvSpPr/>
          <p:nvPr/>
        </p:nvSpPr>
        <p:spPr>
          <a:xfrm>
            <a:off x="304800" y="2654300"/>
            <a:ext cx="736600" cy="660400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Ⅱ</a:t>
            </a:r>
            <a:endParaRPr lang="zh-CN" altLang="en-US" dirty="0"/>
          </a:p>
        </p:txBody>
      </p:sp>
      <p:sp>
        <p:nvSpPr>
          <p:cNvPr id="20" name="圆角矩形 19"/>
          <p:cNvSpPr/>
          <p:nvPr/>
        </p:nvSpPr>
        <p:spPr>
          <a:xfrm>
            <a:off x="635000" y="3606800"/>
            <a:ext cx="8293100" cy="660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zh-CN" altLang="en-US" sz="32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积累公共组件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菱形 20"/>
          <p:cNvSpPr/>
          <p:nvPr/>
        </p:nvSpPr>
        <p:spPr>
          <a:xfrm>
            <a:off x="304800" y="3594100"/>
            <a:ext cx="736600" cy="660400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Ⅲ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635000" y="4559300"/>
            <a:ext cx="8293100" cy="660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zh-CN" altLang="en-US" sz="32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周例会分享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菱形 22"/>
          <p:cNvSpPr/>
          <p:nvPr/>
        </p:nvSpPr>
        <p:spPr>
          <a:xfrm>
            <a:off x="304800" y="4546600"/>
            <a:ext cx="736600" cy="660400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Ⅳ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6" name="平行四边形 25"/>
          <p:cNvSpPr/>
          <p:nvPr/>
        </p:nvSpPr>
        <p:spPr>
          <a:xfrm>
            <a:off x="1430" y="-12700"/>
            <a:ext cx="3035300" cy="812800"/>
          </a:xfrm>
          <a:prstGeom prst="parallelogram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部门官网</a:t>
            </a:r>
            <a:endParaRPr lang="zh-CN" altLang="en-US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平行四边形 26"/>
          <p:cNvSpPr/>
          <p:nvPr/>
        </p:nvSpPr>
        <p:spPr>
          <a:xfrm>
            <a:off x="2858930" y="0"/>
            <a:ext cx="6285070" cy="812800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项目功能</a:t>
            </a:r>
            <a:endParaRPr lang="zh-CN" altLang="en-US" sz="320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020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4"/>
    </mc:Choice>
    <mc:Fallback>
      <p:transition spd="slow" advTm="1304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  <a:solidFill>
            <a:schemeClr val="bg1">
              <a:lumMod val="85000"/>
              <a:alpha val="96000"/>
            </a:schemeClr>
          </a:solidFill>
        </p:spPr>
      </p:pic>
      <p:sp>
        <p:nvSpPr>
          <p:cNvPr id="3" name="平行四边形 2"/>
          <p:cNvSpPr/>
          <p:nvPr/>
        </p:nvSpPr>
        <p:spPr>
          <a:xfrm>
            <a:off x="0" y="-12700"/>
            <a:ext cx="3035300" cy="812800"/>
          </a:xfrm>
          <a:prstGeom prst="parallelogram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部门官网</a:t>
            </a:r>
            <a:endParaRPr lang="zh-CN" altLang="en-US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2857500" y="0"/>
            <a:ext cx="6285070" cy="812800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项目实现</a:t>
            </a:r>
            <a:endParaRPr lang="zh-CN" altLang="en-US" sz="320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十字箭头 6"/>
          <p:cNvSpPr/>
          <p:nvPr/>
        </p:nvSpPr>
        <p:spPr>
          <a:xfrm>
            <a:off x="2546350" y="1816100"/>
            <a:ext cx="3905249" cy="2715479"/>
          </a:xfrm>
          <a:prstGeom prst="quadArrow">
            <a:avLst>
              <a:gd name="adj1" fmla="val 7643"/>
              <a:gd name="adj2" fmla="val 22500"/>
              <a:gd name="adj3" fmla="val 225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178300" y="2042015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逻辑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584450" y="2989172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路由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285534" y="3964284"/>
            <a:ext cx="57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UI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772149" y="2989172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后台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166" y="878193"/>
            <a:ext cx="2575615" cy="88967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92" y="2805538"/>
            <a:ext cx="807348" cy="747151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03815" y="2867876"/>
            <a:ext cx="1853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ue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-router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7530" y="4871020"/>
            <a:ext cx="2622885" cy="111362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6602" y="2645019"/>
            <a:ext cx="2270346" cy="10576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45844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46"/>
    </mc:Choice>
    <mc:Fallback>
      <p:transition spd="slow" advTm="8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20" grpId="0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  <a:solidFill>
            <a:schemeClr val="bg1">
              <a:lumMod val="85000"/>
              <a:alpha val="96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平行四边形 2"/>
          <p:cNvSpPr/>
          <p:nvPr/>
        </p:nvSpPr>
        <p:spPr>
          <a:xfrm>
            <a:off x="0" y="-12700"/>
            <a:ext cx="3035300" cy="812800"/>
          </a:xfrm>
          <a:prstGeom prst="parallelogram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部门官网</a:t>
            </a:r>
            <a:endParaRPr lang="zh-CN" altLang="en-US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2857500" y="0"/>
            <a:ext cx="6285070" cy="812800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项目效果</a:t>
            </a:r>
            <a:endParaRPr lang="zh-CN" altLang="en-US" sz="320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9714"/>
            <a:ext cx="9144000" cy="4798572"/>
          </a:xfrm>
          <a:prstGeom prst="rect">
            <a:avLst/>
          </a:prstGeom>
          <a:effectLst>
            <a:outerShdw blurRad="50800" dist="1270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1392447"/>
            <a:ext cx="8977470" cy="4758905"/>
          </a:xfrm>
          <a:prstGeom prst="rect">
            <a:avLst/>
          </a:prstGeom>
          <a:effectLst>
            <a:outerShdw blurRad="50800" dist="1270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1732311"/>
            <a:ext cx="8775700" cy="4693889"/>
          </a:xfrm>
          <a:prstGeom prst="rect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1727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37"/>
    </mc:Choice>
    <mc:Fallback>
      <p:transition spd="slow" advTm="2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  <a:solidFill>
            <a:schemeClr val="accent6">
              <a:lumMod val="20000"/>
              <a:lumOff val="80000"/>
              <a:alpha val="96000"/>
            </a:schemeClr>
          </a:solidFill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3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3" name="右箭头 2"/>
          <p:cNvSpPr/>
          <p:nvPr/>
        </p:nvSpPr>
        <p:spPr>
          <a:xfrm>
            <a:off x="0" y="3238500"/>
            <a:ext cx="9142571" cy="508000"/>
          </a:xfrm>
          <a:prstGeom prst="rightArrow">
            <a:avLst/>
          </a:prstGeom>
          <a:solidFill>
            <a:schemeClr val="accent3">
              <a:lumMod val="20000"/>
              <a:lumOff val="80000"/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860" y="2341562"/>
            <a:ext cx="1295400" cy="981075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214669" y="2832100"/>
            <a:ext cx="1333500" cy="13716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2017.04</a:t>
            </a:r>
            <a:endParaRPr lang="zh-CN" altLang="en-US" b="1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2012950" y="2832100"/>
            <a:ext cx="1333500" cy="1371600"/>
          </a:xfrm>
          <a:prstGeom prst="ellipse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solidFill>
                  <a:schemeClr val="tx1"/>
                </a:solidFill>
              </a:rPr>
              <a:t>2017.07</a:t>
            </a:r>
            <a:endParaRPr lang="zh-CN" altLang="en-US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234" y="2286604"/>
            <a:ext cx="1295400" cy="981075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3811231" y="2832100"/>
            <a:ext cx="1333500" cy="13716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2017.09</a:t>
            </a:r>
            <a:endParaRPr lang="zh-CN" altLang="en-US" b="1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609512" y="2832100"/>
            <a:ext cx="1333500" cy="13716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2017.11</a:t>
            </a:r>
            <a:endParaRPr lang="zh-CN" altLang="en-US" b="1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7296666" y="2832100"/>
            <a:ext cx="1333500" cy="13716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a:rPr>
              <a:t>2017.12</a:t>
            </a:r>
            <a:endParaRPr lang="zh-CN" altLang="en-US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a:endParaRP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3052" y="4958143"/>
            <a:ext cx="1295400" cy="981075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6540" y="4958142"/>
            <a:ext cx="1295400" cy="981075"/>
          </a:xfrm>
          <a:prstGeom prst="rect">
            <a:avLst/>
          </a:prstGeom>
        </p:spPr>
      </p:pic>
      <p:sp>
        <p:nvSpPr>
          <p:cNvPr id="54" name="圆角矩形 53"/>
          <p:cNvSpPr/>
          <p:nvPr/>
        </p:nvSpPr>
        <p:spPr>
          <a:xfrm>
            <a:off x="508000" y="1812925"/>
            <a:ext cx="2475052" cy="49212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WMDA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一期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116773" y="4296154"/>
            <a:ext cx="3027958" cy="492125"/>
          </a:xfrm>
          <a:prstGeom prst="round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WMDA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重构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期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3491052" y="1806575"/>
            <a:ext cx="3945712" cy="492125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Arthur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上线系统重构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二期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圆角矩形 57"/>
          <p:cNvSpPr/>
          <p:nvPr/>
        </p:nvSpPr>
        <p:spPr>
          <a:xfrm>
            <a:off x="5412740" y="4291771"/>
            <a:ext cx="3683000" cy="492125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部门官网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积累公共组件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平行四边形 18"/>
          <p:cNvSpPr/>
          <p:nvPr/>
        </p:nvSpPr>
        <p:spPr>
          <a:xfrm>
            <a:off x="0" y="-12700"/>
            <a:ext cx="2451100" cy="812800"/>
          </a:xfrm>
          <a:prstGeom prst="parallelogram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工作内容</a:t>
            </a:r>
            <a:endParaRPr lang="zh-CN" altLang="en-US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平行四边形 19"/>
          <p:cNvSpPr/>
          <p:nvPr/>
        </p:nvSpPr>
        <p:spPr>
          <a:xfrm>
            <a:off x="2286000" y="0"/>
            <a:ext cx="6856570" cy="812800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927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334"/>
    </mc:Choice>
    <mc:Fallback>
      <p:transition spd="slow" advTm="343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3" grpId="0" animBg="1"/>
      <p:bldP spid="54" grpId="0" animBg="1"/>
      <p:bldP spid="56" grpId="0" animBg="1"/>
      <p:bldP spid="57" grpId="0" animBg="1"/>
      <p:bldP spid="5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5400"/>
            <a:ext cx="9241351" cy="6858000"/>
          </a:xfrm>
          <a:prstGeom prst="rect">
            <a:avLst/>
          </a:prstGeom>
          <a:solidFill>
            <a:schemeClr val="bg1">
              <a:lumMod val="85000"/>
              <a:alpha val="96000"/>
            </a:schemeClr>
          </a:solidFill>
        </p:spPr>
      </p:pic>
      <p:sp>
        <p:nvSpPr>
          <p:cNvPr id="3" name="平行四边形 2"/>
          <p:cNvSpPr/>
          <p:nvPr/>
        </p:nvSpPr>
        <p:spPr>
          <a:xfrm>
            <a:off x="0" y="-12700"/>
            <a:ext cx="1600200" cy="812800"/>
          </a:xfrm>
          <a:prstGeom prst="parallelogram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 smtClean="0"/>
              <a:t>02</a:t>
            </a:r>
            <a:endParaRPr lang="zh-CN" altLang="en-US" sz="4800" dirty="0"/>
          </a:p>
        </p:txBody>
      </p:sp>
      <p:sp>
        <p:nvSpPr>
          <p:cNvPr id="4" name="平行四边形 3"/>
          <p:cNvSpPr/>
          <p:nvPr/>
        </p:nvSpPr>
        <p:spPr>
          <a:xfrm>
            <a:off x="1435099" y="0"/>
            <a:ext cx="7707471" cy="812800"/>
          </a:xfrm>
          <a:prstGeom prst="parallelogram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rgbClr val="2681C9"/>
                </a:solidFill>
              </a:rPr>
              <a:t>成长提高</a:t>
            </a:r>
            <a:endParaRPr lang="zh-CN" altLang="en-US" sz="4400" dirty="0">
              <a:solidFill>
                <a:srgbClr val="2681C9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397" y="1790700"/>
            <a:ext cx="1178027" cy="135255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2718914" y="1524000"/>
            <a:ext cx="6298086" cy="7366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能独立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负责项目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的开发，预见可能出现的问题，并进行预防和提前解决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394" y="3457575"/>
            <a:ext cx="1178027" cy="1352550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2053867" y="3200400"/>
            <a:ext cx="6469934" cy="7366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熟练掌握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开发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语言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，熟悉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前沿技术知识，能独立解决复杂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问题，快速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定位和修复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98" y="5086350"/>
            <a:ext cx="1178027" cy="1352550"/>
          </a:xfrm>
          <a:prstGeom prst="rect">
            <a:avLst/>
          </a:prstGeom>
        </p:spPr>
      </p:pic>
      <p:sp>
        <p:nvSpPr>
          <p:cNvPr id="14" name="圆角矩形 13"/>
          <p:cNvSpPr/>
          <p:nvPr/>
        </p:nvSpPr>
        <p:spPr>
          <a:xfrm>
            <a:off x="1435098" y="4851400"/>
            <a:ext cx="6469934" cy="7366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具有良好的编码风格和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CodeReview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习惯，善于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总结和提炼，能帮助他人学习成长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2631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63"/>
    </mc:Choice>
    <mc:Fallback>
      <p:transition spd="slow" advTm="109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  <a:solidFill>
            <a:schemeClr val="bg1">
              <a:lumMod val="85000"/>
              <a:alpha val="96000"/>
            </a:schemeClr>
          </a:solidFill>
        </p:spPr>
      </p:pic>
      <p:sp>
        <p:nvSpPr>
          <p:cNvPr id="3" name="平行四边形 2"/>
          <p:cNvSpPr/>
          <p:nvPr/>
        </p:nvSpPr>
        <p:spPr>
          <a:xfrm>
            <a:off x="0" y="-12700"/>
            <a:ext cx="1600200" cy="812800"/>
          </a:xfrm>
          <a:prstGeom prst="parallelogram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 smtClean="0"/>
              <a:t>03</a:t>
            </a:r>
            <a:endParaRPr lang="zh-CN" altLang="en-US" sz="4800" dirty="0"/>
          </a:p>
        </p:txBody>
      </p:sp>
      <p:sp>
        <p:nvSpPr>
          <p:cNvPr id="4" name="平行四边形 3"/>
          <p:cNvSpPr/>
          <p:nvPr/>
        </p:nvSpPr>
        <p:spPr>
          <a:xfrm>
            <a:off x="1435099" y="0"/>
            <a:ext cx="7707471" cy="812800"/>
          </a:xfrm>
          <a:prstGeom prst="parallelogram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rgbClr val="7030A0"/>
                </a:solidFill>
              </a:rPr>
              <a:t>技术学习</a:t>
            </a:r>
            <a:endParaRPr lang="zh-CN" altLang="en-US" sz="4400" dirty="0">
              <a:solidFill>
                <a:srgbClr val="7030A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34" y="1168006"/>
            <a:ext cx="1605729" cy="12652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19" y="800100"/>
            <a:ext cx="1704565" cy="174547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1943" y="843380"/>
            <a:ext cx="1718667" cy="1702194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914400" y="3479800"/>
            <a:ext cx="1219200" cy="12446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909501" y="3457187"/>
            <a:ext cx="1219200" cy="12446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7131676" y="3390900"/>
            <a:ext cx="1219200" cy="12446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7803"/>
            <a:ext cx="8964770" cy="57350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363" y="2558274"/>
            <a:ext cx="2511837" cy="3478096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076" y="2746240"/>
            <a:ext cx="2475872" cy="3502160"/>
          </a:xfrm>
          <a:prstGeom prst="rect">
            <a:avLst/>
          </a:prstGeom>
          <a:effectLst>
            <a:outerShdw blurRad="50800" dist="889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19" y="2891243"/>
            <a:ext cx="2506740" cy="3545123"/>
          </a:xfrm>
          <a:prstGeom prst="rect">
            <a:avLst/>
          </a:prstGeom>
          <a:effectLst>
            <a:outerShdw blurRad="50800" dist="889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849" y="3013773"/>
            <a:ext cx="2536453" cy="3567596"/>
          </a:xfrm>
          <a:prstGeom prst="rect">
            <a:avLst/>
          </a:prstGeom>
          <a:effectLst>
            <a:outerShdw blurRad="50800" dist="101600" dir="5400000" algn="t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76651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229"/>
    </mc:Choice>
    <mc:Fallback>
      <p:transition spd="slow" advTm="20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5400"/>
            <a:ext cx="9241351" cy="6858000"/>
          </a:xfrm>
          <a:prstGeom prst="rect">
            <a:avLst/>
          </a:prstGeom>
          <a:solidFill>
            <a:schemeClr val="bg1">
              <a:lumMod val="85000"/>
              <a:alpha val="96000"/>
            </a:schemeClr>
          </a:solidFill>
        </p:spPr>
      </p:pic>
      <p:sp>
        <p:nvSpPr>
          <p:cNvPr id="3" name="平行四边形 2"/>
          <p:cNvSpPr/>
          <p:nvPr/>
        </p:nvSpPr>
        <p:spPr>
          <a:xfrm>
            <a:off x="0" y="-12700"/>
            <a:ext cx="1600200" cy="812800"/>
          </a:xfrm>
          <a:prstGeom prst="parallelogram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 smtClean="0"/>
              <a:t>03</a:t>
            </a:r>
            <a:endParaRPr lang="zh-CN" altLang="en-US" sz="4800" dirty="0"/>
          </a:p>
        </p:txBody>
      </p:sp>
      <p:sp>
        <p:nvSpPr>
          <p:cNvPr id="4" name="平行四边形 3"/>
          <p:cNvSpPr/>
          <p:nvPr/>
        </p:nvSpPr>
        <p:spPr>
          <a:xfrm>
            <a:off x="1435099" y="0"/>
            <a:ext cx="7707471" cy="812800"/>
          </a:xfrm>
          <a:prstGeom prst="parallelogram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rgbClr val="2681C9"/>
                </a:solidFill>
              </a:rPr>
              <a:t>技术学习</a:t>
            </a:r>
            <a:endParaRPr lang="zh-CN" altLang="en-US" sz="4400" dirty="0">
              <a:solidFill>
                <a:srgbClr val="2681C9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6479" y="4113181"/>
            <a:ext cx="1927721" cy="175101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30300" y="1409700"/>
            <a:ext cx="2616200" cy="3314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130300" y="2044700"/>
            <a:ext cx="261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Vuex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源码阅读笔记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664200" y="1409700"/>
            <a:ext cx="2616200" cy="33147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5664200" y="2044700"/>
            <a:ext cx="261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Vue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-router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源码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阅读笔记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48" y="1190493"/>
            <a:ext cx="8561113" cy="46515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300" y="3326849"/>
            <a:ext cx="7324725" cy="237172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0300" y="3830588"/>
            <a:ext cx="7305675" cy="18097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0300" y="4324316"/>
            <a:ext cx="7324725" cy="18002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74731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28"/>
    </mc:Choice>
    <mc:Fallback>
      <p:transition spd="slow" advTm="21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3" grpId="0" animBg="1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423"/>
            <a:ext cx="9241351" cy="6858000"/>
          </a:xfrm>
          <a:prstGeom prst="rect">
            <a:avLst/>
          </a:prstGeom>
          <a:solidFill>
            <a:schemeClr val="bg1">
              <a:lumMod val="85000"/>
              <a:alpha val="96000"/>
            </a:schemeClr>
          </a:solidFill>
        </p:spPr>
      </p:pic>
      <p:sp>
        <p:nvSpPr>
          <p:cNvPr id="3" name="平行四边形 2"/>
          <p:cNvSpPr/>
          <p:nvPr/>
        </p:nvSpPr>
        <p:spPr>
          <a:xfrm>
            <a:off x="0" y="-12700"/>
            <a:ext cx="1600200" cy="812800"/>
          </a:xfrm>
          <a:prstGeom prst="parallelogram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 smtClean="0"/>
              <a:t>04</a:t>
            </a:r>
            <a:endParaRPr lang="zh-CN" altLang="en-US" sz="4800" dirty="0"/>
          </a:p>
        </p:txBody>
      </p:sp>
      <p:sp>
        <p:nvSpPr>
          <p:cNvPr id="4" name="平行四边形 3"/>
          <p:cNvSpPr/>
          <p:nvPr/>
        </p:nvSpPr>
        <p:spPr>
          <a:xfrm>
            <a:off x="1435099" y="0"/>
            <a:ext cx="7707471" cy="812800"/>
          </a:xfrm>
          <a:prstGeom prst="parallelogram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4400" dirty="0">
                <a:solidFill>
                  <a:srgbClr val="2681C9"/>
                </a:solidFill>
              </a:rPr>
              <a:t>展望未来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963281" y="3559735"/>
            <a:ext cx="5537200" cy="8636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/>
              <a:t>逐步积累一套前端公共组件</a:t>
            </a:r>
            <a:endParaRPr lang="zh-CN" altLang="en-US" sz="3200" dirty="0"/>
          </a:p>
        </p:txBody>
      </p:sp>
      <p:sp>
        <p:nvSpPr>
          <p:cNvPr id="18" name="圆角矩形 17"/>
          <p:cNvSpPr/>
          <p:nvPr/>
        </p:nvSpPr>
        <p:spPr>
          <a:xfrm>
            <a:off x="1963281" y="2403288"/>
            <a:ext cx="5537200" cy="8636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3200" dirty="0" smtClean="0"/>
              <a:t>  夯实基础、提升技术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24752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37"/>
    </mc:Choice>
    <mc:Fallback>
      <p:transition spd="slow" advTm="7337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0160601_PPT-15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9" y="0"/>
            <a:ext cx="9142571" cy="6858000"/>
          </a:xfrm>
          <a:prstGeom prst="rect">
            <a:avLst/>
          </a:prstGeom>
        </p:spPr>
      </p:pic>
      <p:pic>
        <p:nvPicPr>
          <p:cNvPr id="5" name="图片 4" descr="20160601_PPT0-15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9" y="0"/>
            <a:ext cx="9142571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256762" y="39776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zh-CN" altLang="en-US" dirty="0">
                <a:solidFill>
                  <a:srgbClr val="FFFFFF"/>
                </a:solidFill>
                <a:latin typeface="微软雅黑"/>
                <a:ea typeface="微软雅黑"/>
                <a:cs typeface="YaHei IKEA"/>
              </a:rPr>
              <a:t>林雨</a:t>
            </a:r>
          </a:p>
        </p:txBody>
      </p:sp>
    </p:spTree>
    <p:extLst>
      <p:ext uri="{BB962C8B-B14F-4D97-AF65-F5344CB8AC3E}">
        <p14:creationId xmlns:p14="http://schemas.microsoft.com/office/powerpoint/2010/main" val="1737784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5"/>
    </mc:Choice>
    <mc:Fallback>
      <p:transition spd="slow" advTm="2225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  <a:solidFill>
            <a:schemeClr val="bg1">
              <a:lumMod val="85000"/>
              <a:alpha val="96000"/>
            </a:schemeClr>
          </a:solidFill>
        </p:spPr>
      </p:pic>
      <p:sp>
        <p:nvSpPr>
          <p:cNvPr id="19" name="圆角矩形 18"/>
          <p:cNvSpPr/>
          <p:nvPr/>
        </p:nvSpPr>
        <p:spPr>
          <a:xfrm>
            <a:off x="1206499" y="1454150"/>
            <a:ext cx="7251702" cy="7239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项目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背景</a:t>
            </a:r>
          </a:p>
        </p:txBody>
      </p:sp>
      <p:sp>
        <p:nvSpPr>
          <p:cNvPr id="3" name="平行四边形 2"/>
          <p:cNvSpPr/>
          <p:nvPr/>
        </p:nvSpPr>
        <p:spPr>
          <a:xfrm>
            <a:off x="0" y="-12700"/>
            <a:ext cx="2451100" cy="812800"/>
          </a:xfrm>
          <a:prstGeom prst="parallelogram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工作内容</a:t>
            </a:r>
            <a:endParaRPr lang="zh-CN" altLang="en-US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2286000" y="0"/>
            <a:ext cx="6856570" cy="812800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六边形 4"/>
          <p:cNvSpPr/>
          <p:nvPr/>
        </p:nvSpPr>
        <p:spPr>
          <a:xfrm>
            <a:off x="876300" y="1454150"/>
            <a:ext cx="812800" cy="723900"/>
          </a:xfrm>
          <a:prstGeom prst="hex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Ⅰ</a:t>
            </a:r>
            <a:endParaRPr lang="zh-CN" altLang="en-US" sz="2800" dirty="0"/>
          </a:p>
        </p:txBody>
      </p:sp>
      <p:sp>
        <p:nvSpPr>
          <p:cNvPr id="14" name="圆角矩形 13"/>
          <p:cNvSpPr/>
          <p:nvPr/>
        </p:nvSpPr>
        <p:spPr>
          <a:xfrm>
            <a:off x="1206499" y="2343150"/>
            <a:ext cx="7251702" cy="723900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项目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功能</a:t>
            </a:r>
          </a:p>
        </p:txBody>
      </p:sp>
      <p:sp>
        <p:nvSpPr>
          <p:cNvPr id="15" name="六边形 14"/>
          <p:cNvSpPr/>
          <p:nvPr/>
        </p:nvSpPr>
        <p:spPr>
          <a:xfrm>
            <a:off x="876300" y="2343150"/>
            <a:ext cx="812800" cy="723900"/>
          </a:xfrm>
          <a:prstGeom prst="hexagon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Ⅱ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206499" y="3232150"/>
            <a:ext cx="7251702" cy="7239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项目实现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六边形 16"/>
          <p:cNvSpPr/>
          <p:nvPr/>
        </p:nvSpPr>
        <p:spPr>
          <a:xfrm>
            <a:off x="876300" y="3232150"/>
            <a:ext cx="812800" cy="723900"/>
          </a:xfrm>
          <a:prstGeom prst="hex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Ⅲ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206499" y="4146550"/>
            <a:ext cx="7251702" cy="7239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项目遇到的问题和解决方法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六边形 20"/>
          <p:cNvSpPr/>
          <p:nvPr/>
        </p:nvSpPr>
        <p:spPr>
          <a:xfrm>
            <a:off x="876300" y="4146550"/>
            <a:ext cx="812800" cy="723900"/>
          </a:xfrm>
          <a:prstGeom prst="hex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Ⅳ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1206499" y="5060950"/>
            <a:ext cx="7251702" cy="7239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项目效果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六边形 28"/>
          <p:cNvSpPr/>
          <p:nvPr/>
        </p:nvSpPr>
        <p:spPr>
          <a:xfrm>
            <a:off x="876300" y="5060950"/>
            <a:ext cx="812800" cy="723900"/>
          </a:xfrm>
          <a:prstGeom prst="hex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110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06"/>
    </mc:Choice>
    <mc:Fallback>
      <p:transition spd="slow" advTm="16906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  <a:solidFill>
            <a:schemeClr val="bg1">
              <a:lumMod val="85000"/>
              <a:alpha val="96000"/>
            </a:schemeClr>
          </a:solidFill>
        </p:spPr>
      </p:pic>
      <p:sp>
        <p:nvSpPr>
          <p:cNvPr id="3" name="平行四边形 2"/>
          <p:cNvSpPr/>
          <p:nvPr/>
        </p:nvSpPr>
        <p:spPr>
          <a:xfrm>
            <a:off x="0" y="-12700"/>
            <a:ext cx="3035300" cy="812800"/>
          </a:xfrm>
          <a:prstGeom prst="parallelogram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WMDA</a:t>
            </a:r>
            <a:r>
              <a:rPr lang="zh-CN" alt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一期</a:t>
            </a:r>
            <a:endParaRPr lang="zh-CN" altLang="en-US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2857500" y="0"/>
            <a:ext cx="6285070" cy="812800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项目</a:t>
            </a:r>
            <a:r>
              <a:rPr lang="zh-CN" altLang="en-US" sz="32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背景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33" y="4635500"/>
            <a:ext cx="1802167" cy="1600200"/>
          </a:xfrm>
          <a:prstGeom prst="rect">
            <a:avLst/>
          </a:prstGeom>
        </p:spPr>
      </p:pic>
      <p:sp>
        <p:nvSpPr>
          <p:cNvPr id="6" name="圆角矩形标注 5"/>
          <p:cNvSpPr/>
          <p:nvPr/>
        </p:nvSpPr>
        <p:spPr>
          <a:xfrm>
            <a:off x="1727200" y="1130300"/>
            <a:ext cx="6515100" cy="3390900"/>
          </a:xfrm>
          <a:prstGeom prst="wedgeRoundRectCallout">
            <a:avLst>
              <a:gd name="adj1" fmla="val -40778"/>
              <a:gd name="adj2" fmla="val 6025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WMDA 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58 </a:t>
            </a:r>
            <a:r>
              <a:rPr lang="zh-CN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自主开发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的用户行为分析产品，</a:t>
            </a:r>
            <a:r>
              <a:rPr lang="zh-CN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无需埋点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，只需在第一次使用时加载</a:t>
            </a:r>
            <a:r>
              <a:rPr lang="zh-CN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一段</a:t>
            </a: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SDK 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代码，即可</a:t>
            </a:r>
            <a:r>
              <a:rPr lang="zh-CN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采集全量</a:t>
            </a:r>
            <a:r>
              <a:rPr lang="zh-CN" altLang="zh-C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zh-CN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实时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的用户行为数据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流程图: 可选过程 7"/>
          <p:cNvSpPr/>
          <p:nvPr/>
        </p:nvSpPr>
        <p:spPr>
          <a:xfrm>
            <a:off x="3341716" y="5093940"/>
            <a:ext cx="3632931" cy="500031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一期接入</a:t>
            </a:r>
            <a:r>
              <a:rPr lang="en-US" altLang="zh-CN" sz="2400" dirty="0" smtClean="0"/>
              <a:t>            </a:t>
            </a:r>
            <a:r>
              <a:rPr lang="zh-CN" altLang="en-US" sz="2400" dirty="0" smtClean="0"/>
              <a:t>业务线</a:t>
            </a:r>
            <a:endParaRPr lang="zh-CN" altLang="en-US" sz="24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4647" y="5111747"/>
            <a:ext cx="1104900" cy="981075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4896399" y="4921134"/>
            <a:ext cx="774155" cy="76846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10+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6176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067"/>
    </mc:Choice>
    <mc:Fallback>
      <p:transition spd="slow" advTm="930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  <a:solidFill>
            <a:schemeClr val="bg1">
              <a:lumMod val="85000"/>
              <a:alpha val="96000"/>
            </a:schemeClr>
          </a:solidFill>
        </p:spPr>
      </p:pic>
      <p:sp>
        <p:nvSpPr>
          <p:cNvPr id="3" name="平行四边形 2"/>
          <p:cNvSpPr/>
          <p:nvPr/>
        </p:nvSpPr>
        <p:spPr>
          <a:xfrm>
            <a:off x="0" y="-12700"/>
            <a:ext cx="3035300" cy="812800"/>
          </a:xfrm>
          <a:prstGeom prst="parallelogram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WMDA</a:t>
            </a:r>
            <a:r>
              <a:rPr lang="zh-CN" alt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一期</a:t>
            </a:r>
            <a:endParaRPr lang="zh-CN" altLang="en-US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2857500" y="0"/>
            <a:ext cx="6285070" cy="812800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项目功能</a:t>
            </a:r>
            <a:endParaRPr lang="zh-CN" altLang="en-US" sz="320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六边形 5"/>
          <p:cNvSpPr/>
          <p:nvPr/>
        </p:nvSpPr>
        <p:spPr>
          <a:xfrm>
            <a:off x="3479800" y="2914650"/>
            <a:ext cx="2070100" cy="1765300"/>
          </a:xfrm>
          <a:prstGeom prst="hexagon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采集</a:t>
            </a:r>
          </a:p>
        </p:txBody>
      </p:sp>
      <p:sp>
        <p:nvSpPr>
          <p:cNvPr id="7" name="六边形 6"/>
          <p:cNvSpPr/>
          <p:nvPr/>
        </p:nvSpPr>
        <p:spPr>
          <a:xfrm>
            <a:off x="5161120" y="2032000"/>
            <a:ext cx="2070100" cy="1765300"/>
          </a:xfrm>
          <a:prstGeom prst="hexag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圈选</a:t>
            </a:r>
          </a:p>
        </p:txBody>
      </p:sp>
      <p:sp>
        <p:nvSpPr>
          <p:cNvPr id="8" name="六边形 7"/>
          <p:cNvSpPr/>
          <p:nvPr/>
        </p:nvSpPr>
        <p:spPr>
          <a:xfrm>
            <a:off x="5161120" y="3797300"/>
            <a:ext cx="2070100" cy="1765300"/>
          </a:xfrm>
          <a:prstGeom prst="hexagon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留存</a:t>
            </a:r>
            <a:endParaRPr lang="zh-CN" alt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六边形 8"/>
          <p:cNvSpPr/>
          <p:nvPr/>
        </p:nvSpPr>
        <p:spPr>
          <a:xfrm>
            <a:off x="3479800" y="4692650"/>
            <a:ext cx="2070100" cy="1765300"/>
          </a:xfrm>
          <a:prstGeom prst="hexagon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实时</a:t>
            </a:r>
            <a:endParaRPr lang="zh-CN" alt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六边形 9"/>
          <p:cNvSpPr/>
          <p:nvPr/>
        </p:nvSpPr>
        <p:spPr>
          <a:xfrm>
            <a:off x="1798480" y="3797300"/>
            <a:ext cx="2070100" cy="1765300"/>
          </a:xfrm>
          <a:prstGeom prst="hexagon">
            <a:avLst/>
          </a:prstGeom>
          <a:solidFill>
            <a:schemeClr val="bg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看板</a:t>
            </a:r>
            <a:endParaRPr lang="zh-CN" alt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六边形 10"/>
          <p:cNvSpPr/>
          <p:nvPr/>
        </p:nvSpPr>
        <p:spPr>
          <a:xfrm>
            <a:off x="1811180" y="1981200"/>
            <a:ext cx="2070100" cy="1765300"/>
          </a:xfrm>
          <a:prstGeom prst="hexagon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单图</a:t>
            </a:r>
          </a:p>
        </p:txBody>
      </p:sp>
      <p:sp>
        <p:nvSpPr>
          <p:cNvPr id="12" name="六边形 11"/>
          <p:cNvSpPr/>
          <p:nvPr/>
        </p:nvSpPr>
        <p:spPr>
          <a:xfrm>
            <a:off x="3479800" y="1098550"/>
            <a:ext cx="2070100" cy="1765300"/>
          </a:xfrm>
          <a:prstGeom prst="hexagon">
            <a:avLst/>
          </a:prstGeom>
          <a:solidFill>
            <a:schemeClr val="bg1">
              <a:lumMod val="6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概览</a:t>
            </a:r>
          </a:p>
        </p:txBody>
      </p:sp>
      <p:sp>
        <p:nvSpPr>
          <p:cNvPr id="13" name="六边形 12"/>
          <p:cNvSpPr/>
          <p:nvPr/>
        </p:nvSpPr>
        <p:spPr>
          <a:xfrm>
            <a:off x="6829740" y="1098550"/>
            <a:ext cx="2070100" cy="1765300"/>
          </a:xfrm>
          <a:prstGeom prst="hexagon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用户</a:t>
            </a:r>
            <a:endParaRPr lang="zh-CN" altLang="en-US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六边形 13"/>
          <p:cNvSpPr/>
          <p:nvPr/>
        </p:nvSpPr>
        <p:spPr>
          <a:xfrm>
            <a:off x="6842440" y="2908300"/>
            <a:ext cx="2070100" cy="1765300"/>
          </a:xfrm>
          <a:prstGeom prst="hexagon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管理</a:t>
            </a:r>
          </a:p>
        </p:txBody>
      </p:sp>
      <p:sp>
        <p:nvSpPr>
          <p:cNvPr id="15" name="六边形 14"/>
          <p:cNvSpPr/>
          <p:nvPr/>
        </p:nvSpPr>
        <p:spPr>
          <a:xfrm>
            <a:off x="6842440" y="4724400"/>
            <a:ext cx="2070100" cy="1765300"/>
          </a:xfrm>
          <a:prstGeom prst="hexagon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漏斗</a:t>
            </a:r>
            <a:endParaRPr lang="zh-CN" alt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68" y="4513659"/>
            <a:ext cx="1709432" cy="1976041"/>
          </a:xfrm>
          <a:prstGeom prst="rect">
            <a:avLst/>
          </a:prstGeom>
        </p:spPr>
      </p:pic>
      <p:sp>
        <p:nvSpPr>
          <p:cNvPr id="20" name="任意多边形 19"/>
          <p:cNvSpPr/>
          <p:nvPr/>
        </p:nvSpPr>
        <p:spPr>
          <a:xfrm>
            <a:off x="1435100" y="825500"/>
            <a:ext cx="4178300" cy="5054600"/>
          </a:xfrm>
          <a:custGeom>
            <a:avLst/>
            <a:gdLst>
              <a:gd name="connsiteX0" fmla="*/ 2108200 w 4178300"/>
              <a:gd name="connsiteY0" fmla="*/ 203200 h 5054600"/>
              <a:gd name="connsiteX1" fmla="*/ 1803400 w 4178300"/>
              <a:gd name="connsiteY1" fmla="*/ 228600 h 5054600"/>
              <a:gd name="connsiteX2" fmla="*/ 1727200 w 4178300"/>
              <a:gd name="connsiteY2" fmla="*/ 241300 h 5054600"/>
              <a:gd name="connsiteX3" fmla="*/ 1600200 w 4178300"/>
              <a:gd name="connsiteY3" fmla="*/ 254000 h 5054600"/>
              <a:gd name="connsiteX4" fmla="*/ 1473200 w 4178300"/>
              <a:gd name="connsiteY4" fmla="*/ 292100 h 5054600"/>
              <a:gd name="connsiteX5" fmla="*/ 1397000 w 4178300"/>
              <a:gd name="connsiteY5" fmla="*/ 342900 h 5054600"/>
              <a:gd name="connsiteX6" fmla="*/ 1358900 w 4178300"/>
              <a:gd name="connsiteY6" fmla="*/ 368300 h 5054600"/>
              <a:gd name="connsiteX7" fmla="*/ 1308100 w 4178300"/>
              <a:gd name="connsiteY7" fmla="*/ 406400 h 5054600"/>
              <a:gd name="connsiteX8" fmla="*/ 1270000 w 4178300"/>
              <a:gd name="connsiteY8" fmla="*/ 431800 h 5054600"/>
              <a:gd name="connsiteX9" fmla="*/ 1219200 w 4178300"/>
              <a:gd name="connsiteY9" fmla="*/ 457200 h 5054600"/>
              <a:gd name="connsiteX10" fmla="*/ 1155700 w 4178300"/>
              <a:gd name="connsiteY10" fmla="*/ 533400 h 5054600"/>
              <a:gd name="connsiteX11" fmla="*/ 1104900 w 4178300"/>
              <a:gd name="connsiteY11" fmla="*/ 571500 h 5054600"/>
              <a:gd name="connsiteX12" fmla="*/ 1079500 w 4178300"/>
              <a:gd name="connsiteY12" fmla="*/ 609600 h 5054600"/>
              <a:gd name="connsiteX13" fmla="*/ 1041400 w 4178300"/>
              <a:gd name="connsiteY13" fmla="*/ 635000 h 5054600"/>
              <a:gd name="connsiteX14" fmla="*/ 990600 w 4178300"/>
              <a:gd name="connsiteY14" fmla="*/ 673100 h 5054600"/>
              <a:gd name="connsiteX15" fmla="*/ 952500 w 4178300"/>
              <a:gd name="connsiteY15" fmla="*/ 711200 h 5054600"/>
              <a:gd name="connsiteX16" fmla="*/ 889000 w 4178300"/>
              <a:gd name="connsiteY16" fmla="*/ 787400 h 5054600"/>
              <a:gd name="connsiteX17" fmla="*/ 850900 w 4178300"/>
              <a:gd name="connsiteY17" fmla="*/ 812800 h 5054600"/>
              <a:gd name="connsiteX18" fmla="*/ 812800 w 4178300"/>
              <a:gd name="connsiteY18" fmla="*/ 850900 h 5054600"/>
              <a:gd name="connsiteX19" fmla="*/ 774700 w 4178300"/>
              <a:gd name="connsiteY19" fmla="*/ 863600 h 5054600"/>
              <a:gd name="connsiteX20" fmla="*/ 698500 w 4178300"/>
              <a:gd name="connsiteY20" fmla="*/ 914400 h 5054600"/>
              <a:gd name="connsiteX21" fmla="*/ 660400 w 4178300"/>
              <a:gd name="connsiteY21" fmla="*/ 939800 h 5054600"/>
              <a:gd name="connsiteX22" fmla="*/ 584200 w 4178300"/>
              <a:gd name="connsiteY22" fmla="*/ 1016000 h 5054600"/>
              <a:gd name="connsiteX23" fmla="*/ 546100 w 4178300"/>
              <a:gd name="connsiteY23" fmla="*/ 1054100 h 5054600"/>
              <a:gd name="connsiteX24" fmla="*/ 469900 w 4178300"/>
              <a:gd name="connsiteY24" fmla="*/ 1168400 h 5054600"/>
              <a:gd name="connsiteX25" fmla="*/ 381000 w 4178300"/>
              <a:gd name="connsiteY25" fmla="*/ 1308100 h 5054600"/>
              <a:gd name="connsiteX26" fmla="*/ 355600 w 4178300"/>
              <a:gd name="connsiteY26" fmla="*/ 1371600 h 5054600"/>
              <a:gd name="connsiteX27" fmla="*/ 304800 w 4178300"/>
              <a:gd name="connsiteY27" fmla="*/ 1460500 h 5054600"/>
              <a:gd name="connsiteX28" fmla="*/ 292100 w 4178300"/>
              <a:gd name="connsiteY28" fmla="*/ 1498600 h 5054600"/>
              <a:gd name="connsiteX29" fmla="*/ 279400 w 4178300"/>
              <a:gd name="connsiteY29" fmla="*/ 1549400 h 5054600"/>
              <a:gd name="connsiteX30" fmla="*/ 241300 w 4178300"/>
              <a:gd name="connsiteY30" fmla="*/ 1574800 h 5054600"/>
              <a:gd name="connsiteX31" fmla="*/ 228600 w 4178300"/>
              <a:gd name="connsiteY31" fmla="*/ 1612900 h 5054600"/>
              <a:gd name="connsiteX32" fmla="*/ 203200 w 4178300"/>
              <a:gd name="connsiteY32" fmla="*/ 1676400 h 5054600"/>
              <a:gd name="connsiteX33" fmla="*/ 190500 w 4178300"/>
              <a:gd name="connsiteY33" fmla="*/ 1727200 h 5054600"/>
              <a:gd name="connsiteX34" fmla="*/ 165100 w 4178300"/>
              <a:gd name="connsiteY34" fmla="*/ 1854200 h 5054600"/>
              <a:gd name="connsiteX35" fmla="*/ 152400 w 4178300"/>
              <a:gd name="connsiteY35" fmla="*/ 1930400 h 5054600"/>
              <a:gd name="connsiteX36" fmla="*/ 114300 w 4178300"/>
              <a:gd name="connsiteY36" fmla="*/ 2057400 h 5054600"/>
              <a:gd name="connsiteX37" fmla="*/ 101600 w 4178300"/>
              <a:gd name="connsiteY37" fmla="*/ 2095500 h 5054600"/>
              <a:gd name="connsiteX38" fmla="*/ 88900 w 4178300"/>
              <a:gd name="connsiteY38" fmla="*/ 2209800 h 5054600"/>
              <a:gd name="connsiteX39" fmla="*/ 76200 w 4178300"/>
              <a:gd name="connsiteY39" fmla="*/ 2247900 h 5054600"/>
              <a:gd name="connsiteX40" fmla="*/ 50800 w 4178300"/>
              <a:gd name="connsiteY40" fmla="*/ 2362200 h 5054600"/>
              <a:gd name="connsiteX41" fmla="*/ 25400 w 4178300"/>
              <a:gd name="connsiteY41" fmla="*/ 2565400 h 5054600"/>
              <a:gd name="connsiteX42" fmla="*/ 0 w 4178300"/>
              <a:gd name="connsiteY42" fmla="*/ 2743200 h 5054600"/>
              <a:gd name="connsiteX43" fmla="*/ 12700 w 4178300"/>
              <a:gd name="connsiteY43" fmla="*/ 3594100 h 5054600"/>
              <a:gd name="connsiteX44" fmla="*/ 25400 w 4178300"/>
              <a:gd name="connsiteY44" fmla="*/ 3695700 h 5054600"/>
              <a:gd name="connsiteX45" fmla="*/ 38100 w 4178300"/>
              <a:gd name="connsiteY45" fmla="*/ 3835400 h 5054600"/>
              <a:gd name="connsiteX46" fmla="*/ 50800 w 4178300"/>
              <a:gd name="connsiteY46" fmla="*/ 4038600 h 5054600"/>
              <a:gd name="connsiteX47" fmla="*/ 76200 w 4178300"/>
              <a:gd name="connsiteY47" fmla="*/ 4102100 h 5054600"/>
              <a:gd name="connsiteX48" fmla="*/ 88900 w 4178300"/>
              <a:gd name="connsiteY48" fmla="*/ 4140200 h 5054600"/>
              <a:gd name="connsiteX49" fmla="*/ 101600 w 4178300"/>
              <a:gd name="connsiteY49" fmla="*/ 4241800 h 5054600"/>
              <a:gd name="connsiteX50" fmla="*/ 127000 w 4178300"/>
              <a:gd name="connsiteY50" fmla="*/ 4330700 h 5054600"/>
              <a:gd name="connsiteX51" fmla="*/ 139700 w 4178300"/>
              <a:gd name="connsiteY51" fmla="*/ 4406900 h 5054600"/>
              <a:gd name="connsiteX52" fmla="*/ 165100 w 4178300"/>
              <a:gd name="connsiteY52" fmla="*/ 4483100 h 5054600"/>
              <a:gd name="connsiteX53" fmla="*/ 177800 w 4178300"/>
              <a:gd name="connsiteY53" fmla="*/ 4521200 h 5054600"/>
              <a:gd name="connsiteX54" fmla="*/ 190500 w 4178300"/>
              <a:gd name="connsiteY54" fmla="*/ 4559300 h 5054600"/>
              <a:gd name="connsiteX55" fmla="*/ 215900 w 4178300"/>
              <a:gd name="connsiteY55" fmla="*/ 4610100 h 5054600"/>
              <a:gd name="connsiteX56" fmla="*/ 317500 w 4178300"/>
              <a:gd name="connsiteY56" fmla="*/ 4724400 h 5054600"/>
              <a:gd name="connsiteX57" fmla="*/ 317500 w 4178300"/>
              <a:gd name="connsiteY57" fmla="*/ 4724400 h 5054600"/>
              <a:gd name="connsiteX58" fmla="*/ 381000 w 4178300"/>
              <a:gd name="connsiteY58" fmla="*/ 4787900 h 5054600"/>
              <a:gd name="connsiteX59" fmla="*/ 457200 w 4178300"/>
              <a:gd name="connsiteY59" fmla="*/ 4864100 h 5054600"/>
              <a:gd name="connsiteX60" fmla="*/ 533400 w 4178300"/>
              <a:gd name="connsiteY60" fmla="*/ 4914900 h 5054600"/>
              <a:gd name="connsiteX61" fmla="*/ 571500 w 4178300"/>
              <a:gd name="connsiteY61" fmla="*/ 4927600 h 5054600"/>
              <a:gd name="connsiteX62" fmla="*/ 609600 w 4178300"/>
              <a:gd name="connsiteY62" fmla="*/ 4953000 h 5054600"/>
              <a:gd name="connsiteX63" fmla="*/ 660400 w 4178300"/>
              <a:gd name="connsiteY63" fmla="*/ 4965700 h 5054600"/>
              <a:gd name="connsiteX64" fmla="*/ 812800 w 4178300"/>
              <a:gd name="connsiteY64" fmla="*/ 4991100 h 5054600"/>
              <a:gd name="connsiteX65" fmla="*/ 901700 w 4178300"/>
              <a:gd name="connsiteY65" fmla="*/ 5016500 h 5054600"/>
              <a:gd name="connsiteX66" fmla="*/ 1041400 w 4178300"/>
              <a:gd name="connsiteY66" fmla="*/ 5054600 h 5054600"/>
              <a:gd name="connsiteX67" fmla="*/ 1714500 w 4178300"/>
              <a:gd name="connsiteY67" fmla="*/ 5041900 h 5054600"/>
              <a:gd name="connsiteX68" fmla="*/ 1752600 w 4178300"/>
              <a:gd name="connsiteY68" fmla="*/ 5016500 h 5054600"/>
              <a:gd name="connsiteX69" fmla="*/ 1790700 w 4178300"/>
              <a:gd name="connsiteY69" fmla="*/ 5003800 h 5054600"/>
              <a:gd name="connsiteX70" fmla="*/ 1828800 w 4178300"/>
              <a:gd name="connsiteY70" fmla="*/ 4978400 h 5054600"/>
              <a:gd name="connsiteX71" fmla="*/ 1917700 w 4178300"/>
              <a:gd name="connsiteY71" fmla="*/ 4953000 h 5054600"/>
              <a:gd name="connsiteX72" fmla="*/ 1955800 w 4178300"/>
              <a:gd name="connsiteY72" fmla="*/ 4927600 h 5054600"/>
              <a:gd name="connsiteX73" fmla="*/ 2032000 w 4178300"/>
              <a:gd name="connsiteY73" fmla="*/ 4902200 h 5054600"/>
              <a:gd name="connsiteX74" fmla="*/ 2070100 w 4178300"/>
              <a:gd name="connsiteY74" fmla="*/ 4889500 h 5054600"/>
              <a:gd name="connsiteX75" fmla="*/ 2108200 w 4178300"/>
              <a:gd name="connsiteY75" fmla="*/ 4851400 h 5054600"/>
              <a:gd name="connsiteX76" fmla="*/ 2146300 w 4178300"/>
              <a:gd name="connsiteY76" fmla="*/ 4826000 h 5054600"/>
              <a:gd name="connsiteX77" fmla="*/ 2197100 w 4178300"/>
              <a:gd name="connsiteY77" fmla="*/ 4787900 h 5054600"/>
              <a:gd name="connsiteX78" fmla="*/ 2235200 w 4178300"/>
              <a:gd name="connsiteY78" fmla="*/ 4749800 h 5054600"/>
              <a:gd name="connsiteX79" fmla="*/ 2247900 w 4178300"/>
              <a:gd name="connsiteY79" fmla="*/ 4699000 h 5054600"/>
              <a:gd name="connsiteX80" fmla="*/ 2286000 w 4178300"/>
              <a:gd name="connsiteY80" fmla="*/ 4622800 h 5054600"/>
              <a:gd name="connsiteX81" fmla="*/ 2311400 w 4178300"/>
              <a:gd name="connsiteY81" fmla="*/ 4470400 h 5054600"/>
              <a:gd name="connsiteX82" fmla="*/ 2336800 w 4178300"/>
              <a:gd name="connsiteY82" fmla="*/ 4368800 h 5054600"/>
              <a:gd name="connsiteX83" fmla="*/ 2349500 w 4178300"/>
              <a:gd name="connsiteY83" fmla="*/ 4318000 h 5054600"/>
              <a:gd name="connsiteX84" fmla="*/ 2362200 w 4178300"/>
              <a:gd name="connsiteY84" fmla="*/ 4241800 h 5054600"/>
              <a:gd name="connsiteX85" fmla="*/ 2374900 w 4178300"/>
              <a:gd name="connsiteY85" fmla="*/ 4203700 h 5054600"/>
              <a:gd name="connsiteX86" fmla="*/ 2387600 w 4178300"/>
              <a:gd name="connsiteY86" fmla="*/ 4152900 h 5054600"/>
              <a:gd name="connsiteX87" fmla="*/ 2400300 w 4178300"/>
              <a:gd name="connsiteY87" fmla="*/ 4114800 h 5054600"/>
              <a:gd name="connsiteX88" fmla="*/ 2425700 w 4178300"/>
              <a:gd name="connsiteY88" fmla="*/ 3937000 h 5054600"/>
              <a:gd name="connsiteX89" fmla="*/ 2400300 w 4178300"/>
              <a:gd name="connsiteY89" fmla="*/ 3530600 h 5054600"/>
              <a:gd name="connsiteX90" fmla="*/ 2387600 w 4178300"/>
              <a:gd name="connsiteY90" fmla="*/ 3492500 h 5054600"/>
              <a:gd name="connsiteX91" fmla="*/ 2362200 w 4178300"/>
              <a:gd name="connsiteY91" fmla="*/ 3454400 h 5054600"/>
              <a:gd name="connsiteX92" fmla="*/ 2349500 w 4178300"/>
              <a:gd name="connsiteY92" fmla="*/ 3378200 h 5054600"/>
              <a:gd name="connsiteX93" fmla="*/ 2324100 w 4178300"/>
              <a:gd name="connsiteY93" fmla="*/ 3302000 h 5054600"/>
              <a:gd name="connsiteX94" fmla="*/ 2311400 w 4178300"/>
              <a:gd name="connsiteY94" fmla="*/ 3263900 h 5054600"/>
              <a:gd name="connsiteX95" fmla="*/ 2273300 w 4178300"/>
              <a:gd name="connsiteY95" fmla="*/ 3124200 h 5054600"/>
              <a:gd name="connsiteX96" fmla="*/ 2260600 w 4178300"/>
              <a:gd name="connsiteY96" fmla="*/ 3035300 h 5054600"/>
              <a:gd name="connsiteX97" fmla="*/ 2247900 w 4178300"/>
              <a:gd name="connsiteY97" fmla="*/ 2997200 h 5054600"/>
              <a:gd name="connsiteX98" fmla="*/ 2260600 w 4178300"/>
              <a:gd name="connsiteY98" fmla="*/ 2413000 h 5054600"/>
              <a:gd name="connsiteX99" fmla="*/ 2286000 w 4178300"/>
              <a:gd name="connsiteY99" fmla="*/ 2349500 h 5054600"/>
              <a:gd name="connsiteX100" fmla="*/ 2298700 w 4178300"/>
              <a:gd name="connsiteY100" fmla="*/ 2311400 h 5054600"/>
              <a:gd name="connsiteX101" fmla="*/ 2336800 w 4178300"/>
              <a:gd name="connsiteY101" fmla="*/ 2209800 h 5054600"/>
              <a:gd name="connsiteX102" fmla="*/ 2387600 w 4178300"/>
              <a:gd name="connsiteY102" fmla="*/ 2133600 h 5054600"/>
              <a:gd name="connsiteX103" fmla="*/ 2438400 w 4178300"/>
              <a:gd name="connsiteY103" fmla="*/ 2120900 h 5054600"/>
              <a:gd name="connsiteX104" fmla="*/ 2489200 w 4178300"/>
              <a:gd name="connsiteY104" fmla="*/ 2095500 h 5054600"/>
              <a:gd name="connsiteX105" fmla="*/ 2616200 w 4178300"/>
              <a:gd name="connsiteY105" fmla="*/ 2082800 h 5054600"/>
              <a:gd name="connsiteX106" fmla="*/ 2654300 w 4178300"/>
              <a:gd name="connsiteY106" fmla="*/ 2070100 h 5054600"/>
              <a:gd name="connsiteX107" fmla="*/ 2692400 w 4178300"/>
              <a:gd name="connsiteY107" fmla="*/ 2044700 h 5054600"/>
              <a:gd name="connsiteX108" fmla="*/ 2794000 w 4178300"/>
              <a:gd name="connsiteY108" fmla="*/ 2032000 h 5054600"/>
              <a:gd name="connsiteX109" fmla="*/ 2882900 w 4178300"/>
              <a:gd name="connsiteY109" fmla="*/ 2019300 h 5054600"/>
              <a:gd name="connsiteX110" fmla="*/ 3009900 w 4178300"/>
              <a:gd name="connsiteY110" fmla="*/ 1993900 h 5054600"/>
              <a:gd name="connsiteX111" fmla="*/ 3048000 w 4178300"/>
              <a:gd name="connsiteY111" fmla="*/ 1981200 h 5054600"/>
              <a:gd name="connsiteX112" fmla="*/ 3263900 w 4178300"/>
              <a:gd name="connsiteY112" fmla="*/ 1968500 h 5054600"/>
              <a:gd name="connsiteX113" fmla="*/ 3378200 w 4178300"/>
              <a:gd name="connsiteY113" fmla="*/ 1943100 h 5054600"/>
              <a:gd name="connsiteX114" fmla="*/ 3454400 w 4178300"/>
              <a:gd name="connsiteY114" fmla="*/ 1917700 h 5054600"/>
              <a:gd name="connsiteX115" fmla="*/ 3568700 w 4178300"/>
              <a:gd name="connsiteY115" fmla="*/ 1905000 h 5054600"/>
              <a:gd name="connsiteX116" fmla="*/ 3721100 w 4178300"/>
              <a:gd name="connsiteY116" fmla="*/ 1879600 h 5054600"/>
              <a:gd name="connsiteX117" fmla="*/ 3835400 w 4178300"/>
              <a:gd name="connsiteY117" fmla="*/ 1828800 h 5054600"/>
              <a:gd name="connsiteX118" fmla="*/ 3898900 w 4178300"/>
              <a:gd name="connsiteY118" fmla="*/ 1752600 h 5054600"/>
              <a:gd name="connsiteX119" fmla="*/ 3937000 w 4178300"/>
              <a:gd name="connsiteY119" fmla="*/ 1663700 h 5054600"/>
              <a:gd name="connsiteX120" fmla="*/ 3987800 w 4178300"/>
              <a:gd name="connsiteY120" fmla="*/ 1574800 h 5054600"/>
              <a:gd name="connsiteX121" fmla="*/ 4000500 w 4178300"/>
              <a:gd name="connsiteY121" fmla="*/ 1524000 h 5054600"/>
              <a:gd name="connsiteX122" fmla="*/ 4038600 w 4178300"/>
              <a:gd name="connsiteY122" fmla="*/ 1435100 h 5054600"/>
              <a:gd name="connsiteX123" fmla="*/ 4051300 w 4178300"/>
              <a:gd name="connsiteY123" fmla="*/ 1358900 h 5054600"/>
              <a:gd name="connsiteX124" fmla="*/ 4076700 w 4178300"/>
              <a:gd name="connsiteY124" fmla="*/ 1295400 h 5054600"/>
              <a:gd name="connsiteX125" fmla="*/ 4102100 w 4178300"/>
              <a:gd name="connsiteY125" fmla="*/ 1206500 h 5054600"/>
              <a:gd name="connsiteX126" fmla="*/ 4127500 w 4178300"/>
              <a:gd name="connsiteY126" fmla="*/ 1143000 h 5054600"/>
              <a:gd name="connsiteX127" fmla="*/ 4140200 w 4178300"/>
              <a:gd name="connsiteY127" fmla="*/ 1066800 h 5054600"/>
              <a:gd name="connsiteX128" fmla="*/ 4152900 w 4178300"/>
              <a:gd name="connsiteY128" fmla="*/ 1016000 h 5054600"/>
              <a:gd name="connsiteX129" fmla="*/ 4178300 w 4178300"/>
              <a:gd name="connsiteY129" fmla="*/ 736600 h 5054600"/>
              <a:gd name="connsiteX130" fmla="*/ 4165600 w 4178300"/>
              <a:gd name="connsiteY130" fmla="*/ 190500 h 5054600"/>
              <a:gd name="connsiteX131" fmla="*/ 4114800 w 4178300"/>
              <a:gd name="connsiteY131" fmla="*/ 127000 h 5054600"/>
              <a:gd name="connsiteX132" fmla="*/ 4076700 w 4178300"/>
              <a:gd name="connsiteY132" fmla="*/ 88900 h 5054600"/>
              <a:gd name="connsiteX133" fmla="*/ 4025900 w 4178300"/>
              <a:gd name="connsiteY133" fmla="*/ 76200 h 5054600"/>
              <a:gd name="connsiteX134" fmla="*/ 3949700 w 4178300"/>
              <a:gd name="connsiteY134" fmla="*/ 50800 h 5054600"/>
              <a:gd name="connsiteX135" fmla="*/ 3886200 w 4178300"/>
              <a:gd name="connsiteY135" fmla="*/ 25400 h 5054600"/>
              <a:gd name="connsiteX136" fmla="*/ 3784600 w 4178300"/>
              <a:gd name="connsiteY136" fmla="*/ 12700 h 5054600"/>
              <a:gd name="connsiteX137" fmla="*/ 3606800 w 4178300"/>
              <a:gd name="connsiteY137" fmla="*/ 0 h 5054600"/>
              <a:gd name="connsiteX138" fmla="*/ 2692400 w 4178300"/>
              <a:gd name="connsiteY138" fmla="*/ 12700 h 5054600"/>
              <a:gd name="connsiteX139" fmla="*/ 2514600 w 4178300"/>
              <a:gd name="connsiteY139" fmla="*/ 25400 h 5054600"/>
              <a:gd name="connsiteX140" fmla="*/ 2362200 w 4178300"/>
              <a:gd name="connsiteY140" fmla="*/ 63500 h 5054600"/>
              <a:gd name="connsiteX141" fmla="*/ 2209800 w 4178300"/>
              <a:gd name="connsiteY141" fmla="*/ 88900 h 5054600"/>
              <a:gd name="connsiteX142" fmla="*/ 2146300 w 4178300"/>
              <a:gd name="connsiteY142" fmla="*/ 114300 h 5054600"/>
              <a:gd name="connsiteX143" fmla="*/ 1968500 w 4178300"/>
              <a:gd name="connsiteY143" fmla="*/ 139700 h 5054600"/>
              <a:gd name="connsiteX144" fmla="*/ 1828800 w 4178300"/>
              <a:gd name="connsiteY144" fmla="*/ 203200 h 5054600"/>
              <a:gd name="connsiteX145" fmla="*/ 1714500 w 4178300"/>
              <a:gd name="connsiteY145" fmla="*/ 241300 h 5054600"/>
              <a:gd name="connsiteX146" fmla="*/ 1676400 w 4178300"/>
              <a:gd name="connsiteY146" fmla="*/ 254000 h 5054600"/>
              <a:gd name="connsiteX147" fmla="*/ 1638300 w 4178300"/>
              <a:gd name="connsiteY147" fmla="*/ 279400 h 5054600"/>
              <a:gd name="connsiteX148" fmla="*/ 1536700 w 4178300"/>
              <a:gd name="connsiteY148" fmla="*/ 317500 h 505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178300" h="5054600">
                <a:moveTo>
                  <a:pt x="2108200" y="203200"/>
                </a:moveTo>
                <a:cubicBezTo>
                  <a:pt x="1839823" y="236747"/>
                  <a:pt x="2238384" y="189056"/>
                  <a:pt x="1803400" y="228600"/>
                </a:cubicBezTo>
                <a:cubicBezTo>
                  <a:pt x="1777755" y="230931"/>
                  <a:pt x="1752752" y="238106"/>
                  <a:pt x="1727200" y="241300"/>
                </a:cubicBezTo>
                <a:cubicBezTo>
                  <a:pt x="1684984" y="246577"/>
                  <a:pt x="1642533" y="249767"/>
                  <a:pt x="1600200" y="254000"/>
                </a:cubicBezTo>
                <a:cubicBezTo>
                  <a:pt x="1571803" y="261099"/>
                  <a:pt x="1491752" y="279732"/>
                  <a:pt x="1473200" y="292100"/>
                </a:cubicBezTo>
                <a:lnTo>
                  <a:pt x="1397000" y="342900"/>
                </a:lnTo>
                <a:cubicBezTo>
                  <a:pt x="1384300" y="351367"/>
                  <a:pt x="1371111" y="359142"/>
                  <a:pt x="1358900" y="368300"/>
                </a:cubicBezTo>
                <a:cubicBezTo>
                  <a:pt x="1341967" y="381000"/>
                  <a:pt x="1325324" y="394097"/>
                  <a:pt x="1308100" y="406400"/>
                </a:cubicBezTo>
                <a:cubicBezTo>
                  <a:pt x="1295680" y="415272"/>
                  <a:pt x="1283252" y="424227"/>
                  <a:pt x="1270000" y="431800"/>
                </a:cubicBezTo>
                <a:cubicBezTo>
                  <a:pt x="1253562" y="441193"/>
                  <a:pt x="1234606" y="446196"/>
                  <a:pt x="1219200" y="457200"/>
                </a:cubicBezTo>
                <a:cubicBezTo>
                  <a:pt x="1146380" y="509214"/>
                  <a:pt x="1211396" y="477704"/>
                  <a:pt x="1155700" y="533400"/>
                </a:cubicBezTo>
                <a:cubicBezTo>
                  <a:pt x="1140733" y="548367"/>
                  <a:pt x="1119867" y="556533"/>
                  <a:pt x="1104900" y="571500"/>
                </a:cubicBezTo>
                <a:cubicBezTo>
                  <a:pt x="1094107" y="582293"/>
                  <a:pt x="1090293" y="598807"/>
                  <a:pt x="1079500" y="609600"/>
                </a:cubicBezTo>
                <a:cubicBezTo>
                  <a:pt x="1068707" y="620393"/>
                  <a:pt x="1053820" y="626128"/>
                  <a:pt x="1041400" y="635000"/>
                </a:cubicBezTo>
                <a:cubicBezTo>
                  <a:pt x="1024176" y="647303"/>
                  <a:pt x="1006671" y="659325"/>
                  <a:pt x="990600" y="673100"/>
                </a:cubicBezTo>
                <a:cubicBezTo>
                  <a:pt x="976963" y="684789"/>
                  <a:pt x="963998" y="697402"/>
                  <a:pt x="952500" y="711200"/>
                </a:cubicBezTo>
                <a:cubicBezTo>
                  <a:pt x="907091" y="765691"/>
                  <a:pt x="949714" y="736805"/>
                  <a:pt x="889000" y="787400"/>
                </a:cubicBezTo>
                <a:cubicBezTo>
                  <a:pt x="877274" y="797171"/>
                  <a:pt x="862626" y="803029"/>
                  <a:pt x="850900" y="812800"/>
                </a:cubicBezTo>
                <a:cubicBezTo>
                  <a:pt x="837102" y="824298"/>
                  <a:pt x="827744" y="840937"/>
                  <a:pt x="812800" y="850900"/>
                </a:cubicBezTo>
                <a:cubicBezTo>
                  <a:pt x="801661" y="858326"/>
                  <a:pt x="786402" y="857099"/>
                  <a:pt x="774700" y="863600"/>
                </a:cubicBezTo>
                <a:cubicBezTo>
                  <a:pt x="748015" y="878425"/>
                  <a:pt x="723900" y="897467"/>
                  <a:pt x="698500" y="914400"/>
                </a:cubicBezTo>
                <a:cubicBezTo>
                  <a:pt x="685800" y="922867"/>
                  <a:pt x="671193" y="929007"/>
                  <a:pt x="660400" y="939800"/>
                </a:cubicBezTo>
                <a:lnTo>
                  <a:pt x="584200" y="1016000"/>
                </a:lnTo>
                <a:cubicBezTo>
                  <a:pt x="571500" y="1028700"/>
                  <a:pt x="556876" y="1039732"/>
                  <a:pt x="546100" y="1054100"/>
                </a:cubicBezTo>
                <a:cubicBezTo>
                  <a:pt x="508465" y="1104280"/>
                  <a:pt x="501076" y="1110503"/>
                  <a:pt x="469900" y="1168400"/>
                </a:cubicBezTo>
                <a:cubicBezTo>
                  <a:pt x="401262" y="1295870"/>
                  <a:pt x="450525" y="1238575"/>
                  <a:pt x="381000" y="1308100"/>
                </a:cubicBezTo>
                <a:cubicBezTo>
                  <a:pt x="372533" y="1329267"/>
                  <a:pt x="365795" y="1351210"/>
                  <a:pt x="355600" y="1371600"/>
                </a:cubicBezTo>
                <a:cubicBezTo>
                  <a:pt x="291827" y="1499145"/>
                  <a:pt x="371596" y="1304643"/>
                  <a:pt x="304800" y="1460500"/>
                </a:cubicBezTo>
                <a:cubicBezTo>
                  <a:pt x="299527" y="1472805"/>
                  <a:pt x="295778" y="1485728"/>
                  <a:pt x="292100" y="1498600"/>
                </a:cubicBezTo>
                <a:cubicBezTo>
                  <a:pt x="287305" y="1515383"/>
                  <a:pt x="289082" y="1534877"/>
                  <a:pt x="279400" y="1549400"/>
                </a:cubicBezTo>
                <a:cubicBezTo>
                  <a:pt x="270933" y="1562100"/>
                  <a:pt x="254000" y="1566333"/>
                  <a:pt x="241300" y="1574800"/>
                </a:cubicBezTo>
                <a:cubicBezTo>
                  <a:pt x="237067" y="1587500"/>
                  <a:pt x="233300" y="1600365"/>
                  <a:pt x="228600" y="1612900"/>
                </a:cubicBezTo>
                <a:cubicBezTo>
                  <a:pt x="220595" y="1634246"/>
                  <a:pt x="210409" y="1654773"/>
                  <a:pt x="203200" y="1676400"/>
                </a:cubicBezTo>
                <a:cubicBezTo>
                  <a:pt x="197680" y="1692959"/>
                  <a:pt x="194157" y="1710133"/>
                  <a:pt x="190500" y="1727200"/>
                </a:cubicBezTo>
                <a:cubicBezTo>
                  <a:pt x="181454" y="1769413"/>
                  <a:pt x="172197" y="1811616"/>
                  <a:pt x="165100" y="1854200"/>
                </a:cubicBezTo>
                <a:cubicBezTo>
                  <a:pt x="160867" y="1879600"/>
                  <a:pt x="157450" y="1905150"/>
                  <a:pt x="152400" y="1930400"/>
                </a:cubicBezTo>
                <a:cubicBezTo>
                  <a:pt x="142803" y="1978384"/>
                  <a:pt x="130499" y="2008804"/>
                  <a:pt x="114300" y="2057400"/>
                </a:cubicBezTo>
                <a:lnTo>
                  <a:pt x="101600" y="2095500"/>
                </a:lnTo>
                <a:cubicBezTo>
                  <a:pt x="97367" y="2133600"/>
                  <a:pt x="95202" y="2171987"/>
                  <a:pt x="88900" y="2209800"/>
                </a:cubicBezTo>
                <a:cubicBezTo>
                  <a:pt x="86699" y="2223005"/>
                  <a:pt x="79878" y="2235028"/>
                  <a:pt x="76200" y="2247900"/>
                </a:cubicBezTo>
                <a:cubicBezTo>
                  <a:pt x="68277" y="2275631"/>
                  <a:pt x="54541" y="2336011"/>
                  <a:pt x="50800" y="2362200"/>
                </a:cubicBezTo>
                <a:cubicBezTo>
                  <a:pt x="41147" y="2429774"/>
                  <a:pt x="36622" y="2498068"/>
                  <a:pt x="25400" y="2565400"/>
                </a:cubicBezTo>
                <a:cubicBezTo>
                  <a:pt x="7089" y="2675266"/>
                  <a:pt x="15894" y="2616048"/>
                  <a:pt x="0" y="2743200"/>
                </a:cubicBezTo>
                <a:cubicBezTo>
                  <a:pt x="4233" y="3026833"/>
                  <a:pt x="5138" y="3310536"/>
                  <a:pt x="12700" y="3594100"/>
                </a:cubicBezTo>
                <a:cubicBezTo>
                  <a:pt x="13610" y="3628218"/>
                  <a:pt x="21827" y="3661757"/>
                  <a:pt x="25400" y="3695700"/>
                </a:cubicBezTo>
                <a:cubicBezTo>
                  <a:pt x="30295" y="3742202"/>
                  <a:pt x="34646" y="3788769"/>
                  <a:pt x="38100" y="3835400"/>
                </a:cubicBezTo>
                <a:cubicBezTo>
                  <a:pt x="43113" y="3903080"/>
                  <a:pt x="41202" y="3971417"/>
                  <a:pt x="50800" y="4038600"/>
                </a:cubicBezTo>
                <a:cubicBezTo>
                  <a:pt x="54024" y="4061168"/>
                  <a:pt x="68195" y="4080754"/>
                  <a:pt x="76200" y="4102100"/>
                </a:cubicBezTo>
                <a:cubicBezTo>
                  <a:pt x="80900" y="4114635"/>
                  <a:pt x="84667" y="4127500"/>
                  <a:pt x="88900" y="4140200"/>
                </a:cubicBezTo>
                <a:cubicBezTo>
                  <a:pt x="93133" y="4174067"/>
                  <a:pt x="95989" y="4208134"/>
                  <a:pt x="101600" y="4241800"/>
                </a:cubicBezTo>
                <a:cubicBezTo>
                  <a:pt x="120040" y="4352439"/>
                  <a:pt x="106868" y="4240108"/>
                  <a:pt x="127000" y="4330700"/>
                </a:cubicBezTo>
                <a:cubicBezTo>
                  <a:pt x="132586" y="4355837"/>
                  <a:pt x="133455" y="4381918"/>
                  <a:pt x="139700" y="4406900"/>
                </a:cubicBezTo>
                <a:cubicBezTo>
                  <a:pt x="146194" y="4432875"/>
                  <a:pt x="156633" y="4457700"/>
                  <a:pt x="165100" y="4483100"/>
                </a:cubicBezTo>
                <a:lnTo>
                  <a:pt x="177800" y="4521200"/>
                </a:lnTo>
                <a:cubicBezTo>
                  <a:pt x="182033" y="4533900"/>
                  <a:pt x="184513" y="4547326"/>
                  <a:pt x="190500" y="4559300"/>
                </a:cubicBezTo>
                <a:cubicBezTo>
                  <a:pt x="198967" y="4576233"/>
                  <a:pt x="206507" y="4593662"/>
                  <a:pt x="215900" y="4610100"/>
                </a:cubicBezTo>
                <a:cubicBezTo>
                  <a:pt x="246117" y="4662980"/>
                  <a:pt x="266063" y="4672963"/>
                  <a:pt x="317500" y="4724400"/>
                </a:cubicBezTo>
                <a:lnTo>
                  <a:pt x="317500" y="4724400"/>
                </a:lnTo>
                <a:cubicBezTo>
                  <a:pt x="351367" y="4775200"/>
                  <a:pt x="330200" y="4754033"/>
                  <a:pt x="381000" y="4787900"/>
                </a:cubicBezTo>
                <a:cubicBezTo>
                  <a:pt x="415301" y="4839352"/>
                  <a:pt x="398127" y="4822749"/>
                  <a:pt x="457200" y="4864100"/>
                </a:cubicBezTo>
                <a:cubicBezTo>
                  <a:pt x="482209" y="4881606"/>
                  <a:pt x="504440" y="4905247"/>
                  <a:pt x="533400" y="4914900"/>
                </a:cubicBezTo>
                <a:cubicBezTo>
                  <a:pt x="546100" y="4919133"/>
                  <a:pt x="559526" y="4921613"/>
                  <a:pt x="571500" y="4927600"/>
                </a:cubicBezTo>
                <a:cubicBezTo>
                  <a:pt x="585152" y="4934426"/>
                  <a:pt x="595571" y="4946987"/>
                  <a:pt x="609600" y="4953000"/>
                </a:cubicBezTo>
                <a:cubicBezTo>
                  <a:pt x="625643" y="4959876"/>
                  <a:pt x="643361" y="4961914"/>
                  <a:pt x="660400" y="4965700"/>
                </a:cubicBezTo>
                <a:cubicBezTo>
                  <a:pt x="727254" y="4980556"/>
                  <a:pt x="738585" y="4980498"/>
                  <a:pt x="812800" y="4991100"/>
                </a:cubicBezTo>
                <a:cubicBezTo>
                  <a:pt x="940843" y="5033781"/>
                  <a:pt x="742232" y="4968660"/>
                  <a:pt x="901700" y="5016500"/>
                </a:cubicBezTo>
                <a:cubicBezTo>
                  <a:pt x="1030604" y="5055171"/>
                  <a:pt x="925665" y="5031453"/>
                  <a:pt x="1041400" y="5054600"/>
                </a:cubicBezTo>
                <a:cubicBezTo>
                  <a:pt x="1265767" y="5050367"/>
                  <a:pt x="1490415" y="5053905"/>
                  <a:pt x="1714500" y="5041900"/>
                </a:cubicBezTo>
                <a:cubicBezTo>
                  <a:pt x="1729742" y="5041083"/>
                  <a:pt x="1738948" y="5023326"/>
                  <a:pt x="1752600" y="5016500"/>
                </a:cubicBezTo>
                <a:cubicBezTo>
                  <a:pt x="1764574" y="5010513"/>
                  <a:pt x="1778726" y="5009787"/>
                  <a:pt x="1790700" y="5003800"/>
                </a:cubicBezTo>
                <a:cubicBezTo>
                  <a:pt x="1804352" y="4996974"/>
                  <a:pt x="1814771" y="4984413"/>
                  <a:pt x="1828800" y="4978400"/>
                </a:cubicBezTo>
                <a:cubicBezTo>
                  <a:pt x="1885767" y="4953985"/>
                  <a:pt x="1868272" y="4977714"/>
                  <a:pt x="1917700" y="4953000"/>
                </a:cubicBezTo>
                <a:cubicBezTo>
                  <a:pt x="1931352" y="4946174"/>
                  <a:pt x="1941852" y="4933799"/>
                  <a:pt x="1955800" y="4927600"/>
                </a:cubicBezTo>
                <a:cubicBezTo>
                  <a:pt x="1980266" y="4916726"/>
                  <a:pt x="2006600" y="4910667"/>
                  <a:pt x="2032000" y="4902200"/>
                </a:cubicBezTo>
                <a:lnTo>
                  <a:pt x="2070100" y="4889500"/>
                </a:lnTo>
                <a:cubicBezTo>
                  <a:pt x="2082800" y="4876800"/>
                  <a:pt x="2094402" y="4862898"/>
                  <a:pt x="2108200" y="4851400"/>
                </a:cubicBezTo>
                <a:cubicBezTo>
                  <a:pt x="2119926" y="4841629"/>
                  <a:pt x="2133880" y="4834872"/>
                  <a:pt x="2146300" y="4826000"/>
                </a:cubicBezTo>
                <a:cubicBezTo>
                  <a:pt x="2163524" y="4813697"/>
                  <a:pt x="2181029" y="4801675"/>
                  <a:pt x="2197100" y="4787900"/>
                </a:cubicBezTo>
                <a:cubicBezTo>
                  <a:pt x="2210737" y="4776211"/>
                  <a:pt x="2222500" y="4762500"/>
                  <a:pt x="2235200" y="4749800"/>
                </a:cubicBezTo>
                <a:cubicBezTo>
                  <a:pt x="2239433" y="4732867"/>
                  <a:pt x="2241024" y="4715043"/>
                  <a:pt x="2247900" y="4699000"/>
                </a:cubicBezTo>
                <a:cubicBezTo>
                  <a:pt x="2275996" y="4633442"/>
                  <a:pt x="2272621" y="4689693"/>
                  <a:pt x="2286000" y="4622800"/>
                </a:cubicBezTo>
                <a:cubicBezTo>
                  <a:pt x="2296100" y="4572299"/>
                  <a:pt x="2295114" y="4519258"/>
                  <a:pt x="2311400" y="4470400"/>
                </a:cubicBezTo>
                <a:cubicBezTo>
                  <a:pt x="2334094" y="4402317"/>
                  <a:pt x="2316366" y="4460752"/>
                  <a:pt x="2336800" y="4368800"/>
                </a:cubicBezTo>
                <a:cubicBezTo>
                  <a:pt x="2340586" y="4351761"/>
                  <a:pt x="2346077" y="4335116"/>
                  <a:pt x="2349500" y="4318000"/>
                </a:cubicBezTo>
                <a:cubicBezTo>
                  <a:pt x="2354550" y="4292750"/>
                  <a:pt x="2356614" y="4266937"/>
                  <a:pt x="2362200" y="4241800"/>
                </a:cubicBezTo>
                <a:cubicBezTo>
                  <a:pt x="2365104" y="4228732"/>
                  <a:pt x="2371222" y="4216572"/>
                  <a:pt x="2374900" y="4203700"/>
                </a:cubicBezTo>
                <a:cubicBezTo>
                  <a:pt x="2379695" y="4186917"/>
                  <a:pt x="2382805" y="4169683"/>
                  <a:pt x="2387600" y="4152900"/>
                </a:cubicBezTo>
                <a:cubicBezTo>
                  <a:pt x="2391278" y="4140028"/>
                  <a:pt x="2397053" y="4127787"/>
                  <a:pt x="2400300" y="4114800"/>
                </a:cubicBezTo>
                <a:cubicBezTo>
                  <a:pt x="2416474" y="4050102"/>
                  <a:pt x="2417797" y="4008124"/>
                  <a:pt x="2425700" y="3937000"/>
                </a:cubicBezTo>
                <a:cubicBezTo>
                  <a:pt x="2420295" y="3791057"/>
                  <a:pt x="2433904" y="3665016"/>
                  <a:pt x="2400300" y="3530600"/>
                </a:cubicBezTo>
                <a:cubicBezTo>
                  <a:pt x="2397053" y="3517613"/>
                  <a:pt x="2393587" y="3504474"/>
                  <a:pt x="2387600" y="3492500"/>
                </a:cubicBezTo>
                <a:cubicBezTo>
                  <a:pt x="2380774" y="3478848"/>
                  <a:pt x="2370667" y="3467100"/>
                  <a:pt x="2362200" y="3454400"/>
                </a:cubicBezTo>
                <a:cubicBezTo>
                  <a:pt x="2357967" y="3429000"/>
                  <a:pt x="2355745" y="3403182"/>
                  <a:pt x="2349500" y="3378200"/>
                </a:cubicBezTo>
                <a:cubicBezTo>
                  <a:pt x="2343006" y="3352225"/>
                  <a:pt x="2332567" y="3327400"/>
                  <a:pt x="2324100" y="3302000"/>
                </a:cubicBezTo>
                <a:cubicBezTo>
                  <a:pt x="2319867" y="3289300"/>
                  <a:pt x="2314647" y="3276887"/>
                  <a:pt x="2311400" y="3263900"/>
                </a:cubicBezTo>
                <a:cubicBezTo>
                  <a:pt x="2282753" y="3149313"/>
                  <a:pt x="2297039" y="3195418"/>
                  <a:pt x="2273300" y="3124200"/>
                </a:cubicBezTo>
                <a:cubicBezTo>
                  <a:pt x="2269067" y="3094567"/>
                  <a:pt x="2266471" y="3064653"/>
                  <a:pt x="2260600" y="3035300"/>
                </a:cubicBezTo>
                <a:cubicBezTo>
                  <a:pt x="2257975" y="3022173"/>
                  <a:pt x="2247900" y="3010587"/>
                  <a:pt x="2247900" y="2997200"/>
                </a:cubicBezTo>
                <a:cubicBezTo>
                  <a:pt x="2247900" y="2802421"/>
                  <a:pt x="2249162" y="2607443"/>
                  <a:pt x="2260600" y="2413000"/>
                </a:cubicBezTo>
                <a:cubicBezTo>
                  <a:pt x="2261939" y="2390242"/>
                  <a:pt x="2277995" y="2370846"/>
                  <a:pt x="2286000" y="2349500"/>
                </a:cubicBezTo>
                <a:cubicBezTo>
                  <a:pt x="2290700" y="2336965"/>
                  <a:pt x="2295022" y="2324272"/>
                  <a:pt x="2298700" y="2311400"/>
                </a:cubicBezTo>
                <a:cubicBezTo>
                  <a:pt x="2315141" y="2253855"/>
                  <a:pt x="2304516" y="2263606"/>
                  <a:pt x="2336800" y="2209800"/>
                </a:cubicBezTo>
                <a:cubicBezTo>
                  <a:pt x="2352506" y="2183623"/>
                  <a:pt x="2357984" y="2141004"/>
                  <a:pt x="2387600" y="2133600"/>
                </a:cubicBezTo>
                <a:cubicBezTo>
                  <a:pt x="2404533" y="2129367"/>
                  <a:pt x="2422057" y="2127029"/>
                  <a:pt x="2438400" y="2120900"/>
                </a:cubicBezTo>
                <a:cubicBezTo>
                  <a:pt x="2456127" y="2114253"/>
                  <a:pt x="2470688" y="2099467"/>
                  <a:pt x="2489200" y="2095500"/>
                </a:cubicBezTo>
                <a:cubicBezTo>
                  <a:pt x="2530800" y="2086586"/>
                  <a:pt x="2573867" y="2087033"/>
                  <a:pt x="2616200" y="2082800"/>
                </a:cubicBezTo>
                <a:cubicBezTo>
                  <a:pt x="2628900" y="2078567"/>
                  <a:pt x="2642326" y="2076087"/>
                  <a:pt x="2654300" y="2070100"/>
                </a:cubicBezTo>
                <a:cubicBezTo>
                  <a:pt x="2667952" y="2063274"/>
                  <a:pt x="2677674" y="2048716"/>
                  <a:pt x="2692400" y="2044700"/>
                </a:cubicBezTo>
                <a:cubicBezTo>
                  <a:pt x="2725328" y="2035720"/>
                  <a:pt x="2760169" y="2036511"/>
                  <a:pt x="2794000" y="2032000"/>
                </a:cubicBezTo>
                <a:cubicBezTo>
                  <a:pt x="2823672" y="2028044"/>
                  <a:pt x="2853421" y="2024502"/>
                  <a:pt x="2882900" y="2019300"/>
                </a:cubicBezTo>
                <a:cubicBezTo>
                  <a:pt x="2925415" y="2011797"/>
                  <a:pt x="2968944" y="2007552"/>
                  <a:pt x="3009900" y="1993900"/>
                </a:cubicBezTo>
                <a:cubicBezTo>
                  <a:pt x="3022600" y="1989667"/>
                  <a:pt x="3034679" y="1982532"/>
                  <a:pt x="3048000" y="1981200"/>
                </a:cubicBezTo>
                <a:cubicBezTo>
                  <a:pt x="3119733" y="1974027"/>
                  <a:pt x="3191933" y="1972733"/>
                  <a:pt x="3263900" y="1968500"/>
                </a:cubicBezTo>
                <a:cubicBezTo>
                  <a:pt x="3372908" y="1932164"/>
                  <a:pt x="3199390" y="1987802"/>
                  <a:pt x="3378200" y="1943100"/>
                </a:cubicBezTo>
                <a:cubicBezTo>
                  <a:pt x="3404175" y="1936606"/>
                  <a:pt x="3428146" y="1922951"/>
                  <a:pt x="3454400" y="1917700"/>
                </a:cubicBezTo>
                <a:cubicBezTo>
                  <a:pt x="3491990" y="1910182"/>
                  <a:pt x="3530662" y="1909755"/>
                  <a:pt x="3568700" y="1905000"/>
                </a:cubicBezTo>
                <a:cubicBezTo>
                  <a:pt x="3602248" y="1900806"/>
                  <a:pt x="3683571" y="1889835"/>
                  <a:pt x="3721100" y="1879600"/>
                </a:cubicBezTo>
                <a:cubicBezTo>
                  <a:pt x="3770491" y="1866130"/>
                  <a:pt x="3798561" y="1859499"/>
                  <a:pt x="3835400" y="1828800"/>
                </a:cubicBezTo>
                <a:cubicBezTo>
                  <a:pt x="3872070" y="1798242"/>
                  <a:pt x="3873925" y="1790062"/>
                  <a:pt x="3898900" y="1752600"/>
                </a:cubicBezTo>
                <a:cubicBezTo>
                  <a:pt x="3925331" y="1646874"/>
                  <a:pt x="3893147" y="1751405"/>
                  <a:pt x="3937000" y="1663700"/>
                </a:cubicBezTo>
                <a:cubicBezTo>
                  <a:pt x="3985484" y="1566733"/>
                  <a:pt x="3895672" y="1697637"/>
                  <a:pt x="3987800" y="1574800"/>
                </a:cubicBezTo>
                <a:cubicBezTo>
                  <a:pt x="3992033" y="1557867"/>
                  <a:pt x="3994535" y="1540404"/>
                  <a:pt x="4000500" y="1524000"/>
                </a:cubicBezTo>
                <a:cubicBezTo>
                  <a:pt x="4011518" y="1493701"/>
                  <a:pt x="4029119" y="1465914"/>
                  <a:pt x="4038600" y="1435100"/>
                </a:cubicBezTo>
                <a:cubicBezTo>
                  <a:pt x="4046173" y="1410488"/>
                  <a:pt x="4044525" y="1383743"/>
                  <a:pt x="4051300" y="1358900"/>
                </a:cubicBezTo>
                <a:cubicBezTo>
                  <a:pt x="4057298" y="1336906"/>
                  <a:pt x="4068695" y="1316746"/>
                  <a:pt x="4076700" y="1295400"/>
                </a:cubicBezTo>
                <a:cubicBezTo>
                  <a:pt x="4113392" y="1197555"/>
                  <a:pt x="4062068" y="1326595"/>
                  <a:pt x="4102100" y="1206500"/>
                </a:cubicBezTo>
                <a:cubicBezTo>
                  <a:pt x="4109309" y="1184873"/>
                  <a:pt x="4119033" y="1164167"/>
                  <a:pt x="4127500" y="1143000"/>
                </a:cubicBezTo>
                <a:cubicBezTo>
                  <a:pt x="4131733" y="1117600"/>
                  <a:pt x="4135150" y="1092050"/>
                  <a:pt x="4140200" y="1066800"/>
                </a:cubicBezTo>
                <a:cubicBezTo>
                  <a:pt x="4143623" y="1049684"/>
                  <a:pt x="4150432" y="1033279"/>
                  <a:pt x="4152900" y="1016000"/>
                </a:cubicBezTo>
                <a:cubicBezTo>
                  <a:pt x="4160009" y="966238"/>
                  <a:pt x="4174844" y="778077"/>
                  <a:pt x="4178300" y="736600"/>
                </a:cubicBezTo>
                <a:cubicBezTo>
                  <a:pt x="4174067" y="554567"/>
                  <a:pt x="4173509" y="372411"/>
                  <a:pt x="4165600" y="190500"/>
                </a:cubicBezTo>
                <a:cubicBezTo>
                  <a:pt x="4163562" y="143630"/>
                  <a:pt x="4146379" y="153315"/>
                  <a:pt x="4114800" y="127000"/>
                </a:cubicBezTo>
                <a:cubicBezTo>
                  <a:pt x="4101002" y="115502"/>
                  <a:pt x="4092294" y="97811"/>
                  <a:pt x="4076700" y="88900"/>
                </a:cubicBezTo>
                <a:cubicBezTo>
                  <a:pt x="4061545" y="80240"/>
                  <a:pt x="4042618" y="81216"/>
                  <a:pt x="4025900" y="76200"/>
                </a:cubicBezTo>
                <a:cubicBezTo>
                  <a:pt x="4000255" y="68507"/>
                  <a:pt x="3974559" y="60744"/>
                  <a:pt x="3949700" y="50800"/>
                </a:cubicBezTo>
                <a:cubicBezTo>
                  <a:pt x="3928533" y="42333"/>
                  <a:pt x="3908413" y="30526"/>
                  <a:pt x="3886200" y="25400"/>
                </a:cubicBezTo>
                <a:cubicBezTo>
                  <a:pt x="3852944" y="17725"/>
                  <a:pt x="3818590" y="15790"/>
                  <a:pt x="3784600" y="12700"/>
                </a:cubicBezTo>
                <a:cubicBezTo>
                  <a:pt x="3725426" y="7321"/>
                  <a:pt x="3666067" y="4233"/>
                  <a:pt x="3606800" y="0"/>
                </a:cubicBezTo>
                <a:lnTo>
                  <a:pt x="2692400" y="12700"/>
                </a:lnTo>
                <a:cubicBezTo>
                  <a:pt x="2632998" y="14081"/>
                  <a:pt x="2573327" y="16365"/>
                  <a:pt x="2514600" y="25400"/>
                </a:cubicBezTo>
                <a:cubicBezTo>
                  <a:pt x="2462845" y="33362"/>
                  <a:pt x="2413547" y="53231"/>
                  <a:pt x="2362200" y="63500"/>
                </a:cubicBezTo>
                <a:cubicBezTo>
                  <a:pt x="2269347" y="82071"/>
                  <a:pt x="2320069" y="73147"/>
                  <a:pt x="2209800" y="88900"/>
                </a:cubicBezTo>
                <a:cubicBezTo>
                  <a:pt x="2188633" y="97367"/>
                  <a:pt x="2168608" y="109604"/>
                  <a:pt x="2146300" y="114300"/>
                </a:cubicBezTo>
                <a:cubicBezTo>
                  <a:pt x="2087716" y="126634"/>
                  <a:pt x="1968500" y="139700"/>
                  <a:pt x="1968500" y="139700"/>
                </a:cubicBezTo>
                <a:cubicBezTo>
                  <a:pt x="1915616" y="166142"/>
                  <a:pt x="1889544" y="180421"/>
                  <a:pt x="1828800" y="203200"/>
                </a:cubicBezTo>
                <a:cubicBezTo>
                  <a:pt x="1791196" y="217301"/>
                  <a:pt x="1752600" y="228600"/>
                  <a:pt x="1714500" y="241300"/>
                </a:cubicBezTo>
                <a:cubicBezTo>
                  <a:pt x="1701800" y="245533"/>
                  <a:pt x="1687539" y="246574"/>
                  <a:pt x="1676400" y="254000"/>
                </a:cubicBezTo>
                <a:cubicBezTo>
                  <a:pt x="1663700" y="262467"/>
                  <a:pt x="1652195" y="273084"/>
                  <a:pt x="1638300" y="279400"/>
                </a:cubicBezTo>
                <a:cubicBezTo>
                  <a:pt x="1605372" y="294367"/>
                  <a:pt x="1536700" y="317500"/>
                  <a:pt x="1536700" y="317500"/>
                </a:cubicBezTo>
              </a:path>
            </a:pathLst>
          </a:cu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67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588"/>
    </mc:Choice>
    <mc:Fallback>
      <p:transition spd="slow" advTm="405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  <a:solidFill>
            <a:schemeClr val="bg1">
              <a:lumMod val="85000"/>
              <a:alpha val="96000"/>
            </a:schemeClr>
          </a:solidFill>
        </p:spPr>
      </p:pic>
      <p:sp>
        <p:nvSpPr>
          <p:cNvPr id="3" name="平行四边形 2"/>
          <p:cNvSpPr/>
          <p:nvPr/>
        </p:nvSpPr>
        <p:spPr>
          <a:xfrm>
            <a:off x="0" y="-12700"/>
            <a:ext cx="3035300" cy="812800"/>
          </a:xfrm>
          <a:prstGeom prst="parallelogram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WMDA</a:t>
            </a:r>
            <a:r>
              <a:rPr lang="zh-CN" alt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一期</a:t>
            </a:r>
            <a:endParaRPr lang="zh-CN" altLang="en-US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2857500" y="0"/>
            <a:ext cx="6285070" cy="812800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项目实现</a:t>
            </a:r>
            <a:endParaRPr lang="zh-CN" altLang="en-US" sz="320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760" y="870286"/>
            <a:ext cx="2457450" cy="7905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2498" y="2397551"/>
            <a:ext cx="1447800" cy="1552575"/>
          </a:xfrm>
          <a:prstGeom prst="rect">
            <a:avLst/>
          </a:prstGeom>
        </p:spPr>
      </p:pic>
      <p:sp>
        <p:nvSpPr>
          <p:cNvPr id="7" name="十字箭头 6"/>
          <p:cNvSpPr/>
          <p:nvPr/>
        </p:nvSpPr>
        <p:spPr>
          <a:xfrm>
            <a:off x="2546350" y="1816100"/>
            <a:ext cx="3905249" cy="2715479"/>
          </a:xfrm>
          <a:prstGeom prst="quadArrow">
            <a:avLst>
              <a:gd name="adj1" fmla="val 7643"/>
              <a:gd name="adj2" fmla="val 22500"/>
              <a:gd name="adj3" fmla="val 225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175" y="2021313"/>
            <a:ext cx="2162175" cy="23050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3898" y="4589065"/>
            <a:ext cx="2321102" cy="2091135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3958510" y="5903240"/>
            <a:ext cx="1092200" cy="4572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自己实现</a:t>
            </a:r>
            <a:endParaRPr lang="zh-CN" altLang="en-US" sz="1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178300" y="2042015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逻辑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584450" y="2989172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路由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285534" y="3964284"/>
            <a:ext cx="57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UI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772149" y="2989172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绘图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361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387"/>
    </mc:Choice>
    <mc:Fallback>
      <p:transition spd="slow" advTm="333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3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  <a:solidFill>
            <a:schemeClr val="bg1">
              <a:lumMod val="85000"/>
              <a:alpha val="96000"/>
            </a:schemeClr>
          </a:solidFill>
        </p:spPr>
      </p:pic>
      <p:sp>
        <p:nvSpPr>
          <p:cNvPr id="3" name="平行四边形 2"/>
          <p:cNvSpPr/>
          <p:nvPr/>
        </p:nvSpPr>
        <p:spPr>
          <a:xfrm>
            <a:off x="0" y="-12700"/>
            <a:ext cx="3035300" cy="812800"/>
          </a:xfrm>
          <a:prstGeom prst="parallelogram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WMDA</a:t>
            </a:r>
            <a:r>
              <a:rPr lang="zh-CN" alt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一期</a:t>
            </a:r>
            <a:endParaRPr lang="zh-CN" altLang="en-US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2857500" y="0"/>
            <a:ext cx="6285070" cy="812800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问题和解决办法</a:t>
            </a:r>
            <a:endParaRPr lang="zh-CN" altLang="en-US" sz="320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3512" y="2695575"/>
            <a:ext cx="3533775" cy="16954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261232"/>
            <a:ext cx="9004300" cy="233553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134" y="1257300"/>
            <a:ext cx="8574974" cy="4864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634" y="952499"/>
            <a:ext cx="8765474" cy="574405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866054"/>
            <a:ext cx="4396509" cy="581710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336800" y="5089236"/>
            <a:ext cx="1930400" cy="1422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右箭头 14"/>
          <p:cNvSpPr/>
          <p:nvPr/>
        </p:nvSpPr>
        <p:spPr>
          <a:xfrm>
            <a:off x="3948171" y="3536950"/>
            <a:ext cx="739712" cy="1545936"/>
          </a:xfrm>
          <a:prstGeom prst="bentArrow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6500" y="3437249"/>
            <a:ext cx="4386069" cy="32459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86769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510"/>
    </mc:Choice>
    <mc:Fallback>
      <p:transition spd="slow" advTm="92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  <a:solidFill>
            <a:schemeClr val="bg1">
              <a:lumMod val="85000"/>
              <a:alpha val="96000"/>
            </a:schemeClr>
          </a:solidFill>
        </p:spPr>
      </p:pic>
      <p:sp>
        <p:nvSpPr>
          <p:cNvPr id="3" name="平行四边形 2"/>
          <p:cNvSpPr/>
          <p:nvPr/>
        </p:nvSpPr>
        <p:spPr>
          <a:xfrm>
            <a:off x="0" y="-12700"/>
            <a:ext cx="3035300" cy="812800"/>
          </a:xfrm>
          <a:prstGeom prst="parallelogram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WMDA</a:t>
            </a:r>
            <a:r>
              <a:rPr lang="zh-CN" alt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一期</a:t>
            </a:r>
            <a:endParaRPr lang="zh-CN" altLang="en-US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2857500" y="0"/>
            <a:ext cx="6285070" cy="812800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问题和解决办法</a:t>
            </a:r>
            <a:endParaRPr lang="zh-CN" altLang="en-US" sz="320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35" y="1092200"/>
            <a:ext cx="1703631" cy="1725613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3035300" y="1092200"/>
            <a:ext cx="5397500" cy="4826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/>
              <a:t>       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自定义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轴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单位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菱形 7"/>
          <p:cNvSpPr/>
          <p:nvPr/>
        </p:nvSpPr>
        <p:spPr>
          <a:xfrm>
            <a:off x="2806700" y="1092200"/>
            <a:ext cx="558800" cy="482600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035300" y="1638300"/>
            <a:ext cx="5397500" cy="4826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 smtClean="0"/>
              <a:t>         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legend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全部取消后，坐标轴会压缩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菱形 9"/>
          <p:cNvSpPr/>
          <p:nvPr/>
        </p:nvSpPr>
        <p:spPr>
          <a:xfrm>
            <a:off x="2806700" y="1638300"/>
            <a:ext cx="558800" cy="482600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035300" y="2209800"/>
            <a:ext cx="5397500" cy="4826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/>
              <a:t>         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subtitle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只支持纯文本，不支持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菱形 11"/>
          <p:cNvSpPr/>
          <p:nvPr/>
        </p:nvSpPr>
        <p:spPr>
          <a:xfrm>
            <a:off x="2806700" y="2209800"/>
            <a:ext cx="558800" cy="482600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3035300" y="2781300"/>
            <a:ext cx="5397500" cy="4826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/>
              <a:t>          </a:t>
            </a:r>
            <a:r>
              <a:rPr lang="en-US" altLang="zh-CN" dirty="0" smtClean="0"/>
              <a:t>legend</a:t>
            </a:r>
            <a:r>
              <a:rPr lang="zh-CN" altLang="en-US" dirty="0"/>
              <a:t>过多时，不会自</a:t>
            </a:r>
            <a:r>
              <a:rPr lang="zh-CN" altLang="en-US" dirty="0" smtClean="0"/>
              <a:t>适应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菱形 13"/>
          <p:cNvSpPr/>
          <p:nvPr/>
        </p:nvSpPr>
        <p:spPr>
          <a:xfrm>
            <a:off x="2806700" y="2781300"/>
            <a:ext cx="558800" cy="482600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035300" y="3340100"/>
            <a:ext cx="5397500" cy="4826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 smtClean="0"/>
              <a:t>	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条形图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过长时不会自动缩放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菱形 15"/>
          <p:cNvSpPr/>
          <p:nvPr/>
        </p:nvSpPr>
        <p:spPr>
          <a:xfrm>
            <a:off x="2806700" y="3340100"/>
            <a:ext cx="558800" cy="482600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035300" y="3898900"/>
            <a:ext cx="5397500" cy="4826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 smtClean="0"/>
              <a:t>	</a:t>
            </a:r>
            <a:r>
              <a:rPr lang="zh-CN" altLang="en-US" dirty="0" smtClean="0"/>
              <a:t>无</a:t>
            </a:r>
            <a:r>
              <a:rPr lang="zh-CN" altLang="en-US" dirty="0"/>
              <a:t>自带的百分比</a:t>
            </a:r>
            <a:r>
              <a:rPr lang="zh-CN" altLang="en-US" dirty="0" smtClean="0"/>
              <a:t>图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菱形 17"/>
          <p:cNvSpPr/>
          <p:nvPr/>
        </p:nvSpPr>
        <p:spPr>
          <a:xfrm>
            <a:off x="2806700" y="3898900"/>
            <a:ext cx="558800" cy="482600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035300" y="4435474"/>
            <a:ext cx="5397500" cy="4826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 smtClean="0"/>
              <a:t>	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取消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部分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legend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后不会自动重新计算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百分比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菱形 19"/>
          <p:cNvSpPr/>
          <p:nvPr/>
        </p:nvSpPr>
        <p:spPr>
          <a:xfrm>
            <a:off x="2806700" y="4435474"/>
            <a:ext cx="558800" cy="482600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3035300" y="4972048"/>
            <a:ext cx="5397500" cy="4826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 smtClean="0"/>
              <a:t>	</a:t>
            </a:r>
            <a:r>
              <a:rPr lang="zh-CN" altLang="en-US" dirty="0" smtClean="0"/>
              <a:t>双向</a:t>
            </a:r>
            <a:r>
              <a:rPr lang="zh-CN" altLang="en-US" dirty="0"/>
              <a:t>柱图不支持自定义</a:t>
            </a:r>
            <a:r>
              <a:rPr lang="zh-CN" altLang="en-US" dirty="0" smtClean="0"/>
              <a:t>阈值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菱形 21"/>
          <p:cNvSpPr/>
          <p:nvPr/>
        </p:nvSpPr>
        <p:spPr>
          <a:xfrm>
            <a:off x="2806700" y="4972048"/>
            <a:ext cx="558800" cy="482600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5398" y="5753100"/>
            <a:ext cx="6829810" cy="458406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47" y="4502148"/>
            <a:ext cx="1019175" cy="952500"/>
          </a:xfrm>
          <a:prstGeom prst="rect">
            <a:avLst/>
          </a:prstGeom>
        </p:spPr>
      </p:pic>
      <p:sp>
        <p:nvSpPr>
          <p:cNvPr id="26" name="流程图: 可选过程 25"/>
          <p:cNvSpPr/>
          <p:nvPr/>
        </p:nvSpPr>
        <p:spPr>
          <a:xfrm rot="19057296">
            <a:off x="718350" y="3874703"/>
            <a:ext cx="2108239" cy="419100"/>
          </a:xfrm>
          <a:prstGeom prst="flowChartAlternate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Echarts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入坑之旅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4188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699"/>
    </mc:Choice>
    <mc:Fallback>
      <p:transition spd="slow" advTm="326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20.2|1.3|1.1|4.6|0.9|1.5|0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5.9|3.1|4.8|8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6.5|1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5|8.4|7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9|19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20.6|9.1|3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2.1|2.5|1.3|3.1|0.9|1.2|0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2.9|3.9|1.9|5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|4.5|1.6|6.2|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3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2|1.3|0.9|1.4|1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2|1.2|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6|0.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4.3|3.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3.8|4.1|1.2|3.2|1.2|0.8|1.5|1.6|0.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2.5|6.8|5.7|1.7|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3.8|17.6|3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8|17.6|46|18.1|1.3|1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1|5.8|10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5|7.7|1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5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4.7|2.4"/>
</p:tagLst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6439</TotalTime>
  <Words>690</Words>
  <Application>Microsoft Office PowerPoint</Application>
  <PresentationFormat>全屏显示(4:3)</PresentationFormat>
  <Paragraphs>245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2" baseType="lpstr">
      <vt:lpstr>YaHei IKEA</vt:lpstr>
      <vt:lpstr>黑体</vt:lpstr>
      <vt:lpstr>宋体</vt:lpstr>
      <vt:lpstr>微软雅黑</vt:lpstr>
      <vt:lpstr>Arial</vt:lpstr>
      <vt:lpstr>Calibri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58赶集网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本荣</dc:creator>
  <cp:lastModifiedBy>linyu04</cp:lastModifiedBy>
  <cp:revision>248</cp:revision>
  <dcterms:created xsi:type="dcterms:W3CDTF">2016-05-11T01:52:56Z</dcterms:created>
  <dcterms:modified xsi:type="dcterms:W3CDTF">2017-12-07T09:39:01Z</dcterms:modified>
</cp:coreProperties>
</file>